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59" r:id="rId1"/>
  </p:sldMasterIdLst>
  <p:notesMasterIdLst>
    <p:notesMasterId r:id="rId26"/>
  </p:notesMasterIdLst>
  <p:sldIdLst>
    <p:sldId id="256" r:id="rId2"/>
    <p:sldId id="258" r:id="rId3"/>
    <p:sldId id="260" r:id="rId4"/>
    <p:sldId id="285" r:id="rId5"/>
    <p:sldId id="287" r:id="rId6"/>
    <p:sldId id="261" r:id="rId7"/>
    <p:sldId id="263" r:id="rId8"/>
    <p:sldId id="264" r:id="rId9"/>
    <p:sldId id="265" r:id="rId10"/>
    <p:sldId id="266" r:id="rId11"/>
    <p:sldId id="272" r:id="rId12"/>
    <p:sldId id="273" r:id="rId13"/>
    <p:sldId id="274" r:id="rId14"/>
    <p:sldId id="275" r:id="rId15"/>
    <p:sldId id="276" r:id="rId16"/>
    <p:sldId id="277" r:id="rId17"/>
    <p:sldId id="279" r:id="rId18"/>
    <p:sldId id="280" r:id="rId19"/>
    <p:sldId id="281" r:id="rId20"/>
    <p:sldId id="282" r:id="rId21"/>
    <p:sldId id="283" r:id="rId22"/>
    <p:sldId id="278" r:id="rId23"/>
    <p:sldId id="288" r:id="rId24"/>
    <p:sldId id="284" r:id="rId25"/>
  </p:sldIdLst>
  <p:sldSz cx="9144000" cy="6858000" type="screen4x3"/>
  <p:notesSz cx="7010400" cy="9296400"/>
  <p:embeddedFontLst>
    <p:embeddedFont>
      <p:font typeface="Calibri" pitchFamily="34" charset="0"/>
      <p:regular r:id="rId27"/>
      <p:bold r:id="rId28"/>
      <p:italic r:id="rId29"/>
      <p:boldItalic r:id="rId30"/>
    </p:embeddedFont>
    <p:embeddedFont>
      <p:font typeface="Helvetica Neue"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98" autoAdjust="0"/>
  </p:normalViewPr>
  <p:slideViewPr>
    <p:cSldViewPr snapToGrid="0">
      <p:cViewPr varScale="1">
        <p:scale>
          <a:sx n="52" d="100"/>
          <a:sy n="52" d="100"/>
        </p:scale>
        <p:origin x="-1896" y="-102"/>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 name="Google Shape;81;p1: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CA" dirty="0" smtClean="0"/>
              <a:t>We</a:t>
            </a:r>
            <a:r>
              <a:rPr lang="en-CA" baseline="0" dirty="0" smtClean="0"/>
              <a:t> have these wonderful special works called stores.  We all know that this is usually the first contact with our “friends in need”  No matter what city you are in, what province, anywhere in the world you can always find a Saint Vincent because of our stores.  Truly the face of our society</a:t>
            </a:r>
          </a:p>
          <a:p>
            <a:pPr marL="0" lvl="0" indent="0" algn="l" rtl="0">
              <a:spcBef>
                <a:spcPts val="0"/>
              </a:spcBef>
              <a:spcAft>
                <a:spcPts val="0"/>
              </a:spcAft>
              <a:buNone/>
            </a:pPr>
            <a:endParaRPr dirty="0"/>
          </a:p>
        </p:txBody>
      </p:sp>
      <p:sp>
        <p:nvSpPr>
          <p:cNvPr id="82" name="Google Shape;82;p1: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spcAft>
                  <a:spcPts val="0"/>
                </a:spcAft>
                <a:buNone/>
              </a:pPr>
              <a:t>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CA" dirty="0" smtClean="0"/>
              <a:t>Just like any other part of our Society Standing</a:t>
            </a:r>
            <a:r>
              <a:rPr lang="en-CA" baseline="0" dirty="0" smtClean="0"/>
              <a:t> Still and doing nothing or doing the same old same old doesn’t propel us forward.</a:t>
            </a:r>
            <a:endParaRPr dirty="0"/>
          </a:p>
        </p:txBody>
      </p:sp>
      <p:sp>
        <p:nvSpPr>
          <p:cNvPr id="163" name="Google Shape;163;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If members</a:t>
            </a:r>
            <a:r>
              <a:rPr lang="en-CA" baseline="0" dirty="0" smtClean="0"/>
              <a:t> of any level from committees to PC members go to the stores to volunteer – They switch hats and the manager is now in charge.  So remember you can get let go from being a volunteer </a:t>
            </a:r>
            <a:r>
              <a:rPr lang="en-CA" baseline="0" dirty="0" err="1" smtClean="0"/>
              <a:t>lol</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information from the</a:t>
            </a:r>
            <a:r>
              <a:rPr lang="en-CA" baseline="0" dirty="0" smtClean="0"/>
              <a:t> store is shared with Store Chair.</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847860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Hands</a:t>
            </a:r>
            <a:r>
              <a:rPr lang="en-CA" baseline="0" dirty="0" smtClean="0"/>
              <a:t> in – demanding more bag sales etc.</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Well wages</a:t>
            </a:r>
            <a:r>
              <a:rPr lang="en-CA" baseline="0" dirty="0" smtClean="0"/>
              <a:t> too high and in same breath everyone gets raises.</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19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Bored at meetings and even if some doubt goes along with</a:t>
            </a:r>
            <a:r>
              <a:rPr lang="en-CA" baseline="0" dirty="0" smtClean="0"/>
              <a:t> everyone else</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20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Best Rule for PC’s - Noses </a:t>
            </a:r>
            <a:r>
              <a:rPr lang="en-CA" dirty="0"/>
              <a:t>in Fingers out</a:t>
            </a:r>
            <a:r>
              <a:rPr lang="en-CA" dirty="0" smtClean="0"/>
              <a:t>!</a:t>
            </a:r>
          </a:p>
          <a:p>
            <a:r>
              <a:rPr lang="en-CA" dirty="0" smtClean="0"/>
              <a:t>Be informed (from Committee) but don’t go in demanding changes</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21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344684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Mistakes everyone has made!</a:t>
            </a:r>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57509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CA" dirty="0" smtClean="0"/>
              <a:t>We are also part of this 28 billion dollar industry</a:t>
            </a:r>
            <a:r>
              <a:rPr lang="en-CA" baseline="0" dirty="0" smtClean="0"/>
              <a:t> across Canada.</a:t>
            </a:r>
            <a:endParaRPr dirty="0"/>
          </a:p>
        </p:txBody>
      </p:sp>
      <p:sp>
        <p:nvSpPr>
          <p:cNvPr id="107" name="Google Shape;10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CA" dirty="0" smtClean="0"/>
              <a:t>10.3 Billion in Ontario!  The number is staggering.  So</a:t>
            </a:r>
            <a:r>
              <a:rPr lang="en-CA" baseline="0" dirty="0" smtClean="0"/>
              <a:t> w</a:t>
            </a:r>
            <a:r>
              <a:rPr lang="en-CA" dirty="0" smtClean="0"/>
              <a:t>ho </a:t>
            </a:r>
            <a:r>
              <a:rPr lang="en-CA" dirty="0"/>
              <a:t>do we entrust</a:t>
            </a:r>
            <a:r>
              <a:rPr lang="en-CA" baseline="0" dirty="0"/>
              <a:t> with this</a:t>
            </a:r>
          </a:p>
          <a:p>
            <a:pPr marL="0" lvl="0" indent="0" algn="l" rtl="0">
              <a:spcBef>
                <a:spcPts val="360"/>
              </a:spcBef>
              <a:spcAft>
                <a:spcPts val="0"/>
              </a:spcAft>
              <a:buNone/>
            </a:pPr>
            <a:endParaRPr dirty="0"/>
          </a:p>
        </p:txBody>
      </p:sp>
      <p:sp>
        <p:nvSpPr>
          <p:cNvPr id="121" name="Google Shape;12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 Look at what we do and who do we put in charge of</a:t>
            </a:r>
            <a:r>
              <a:rPr lang="en-CA" baseline="0" dirty="0"/>
              <a:t> this? </a:t>
            </a:r>
            <a:r>
              <a:rPr lang="en-CA" baseline="0" dirty="0" smtClean="0"/>
              <a:t>We find the right person with experience and we entrust them to look after this.</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all come and go our managers are all in for their career.  Why would we not </a:t>
            </a:r>
            <a:r>
              <a:rPr lang="en-CA" dirty="0" err="1" smtClean="0"/>
              <a:t>nuture</a:t>
            </a:r>
            <a:r>
              <a:rPr lang="en-CA" dirty="0" smtClean="0"/>
              <a:t> and support our biggest asset.  Managers</a:t>
            </a:r>
            <a:r>
              <a:rPr lang="en-CA" baseline="0" dirty="0" smtClean="0"/>
              <a:t> and staff are part of our extended Vincentian Family.  We take care to </a:t>
            </a:r>
            <a:r>
              <a:rPr lang="en-CA" baseline="0" dirty="0" err="1" smtClean="0"/>
              <a:t>nuture</a:t>
            </a:r>
            <a:r>
              <a:rPr lang="en-CA" baseline="0" dirty="0" smtClean="0"/>
              <a:t> our relationships with each other we need to extend that.  </a:t>
            </a:r>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001444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CA" dirty="0"/>
              <a:t>We hire the right people to manage our assets.  So who do they report to?</a:t>
            </a:r>
            <a:endParaRPr dirty="0"/>
          </a:p>
        </p:txBody>
      </p:sp>
      <p:sp>
        <p:nvSpPr>
          <p:cNvPr id="128" name="Google Shape;128;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CA" dirty="0" smtClean="0"/>
              <a:t>Why would we thing we know better?  Most</a:t>
            </a:r>
            <a:r>
              <a:rPr lang="en-CA" baseline="0" dirty="0" smtClean="0"/>
              <a:t> of us come from different backgrounds and more often than not we have no Thrift store expertise.  </a:t>
            </a:r>
            <a:endParaRPr dirty="0"/>
          </a:p>
        </p:txBody>
      </p:sp>
      <p:sp>
        <p:nvSpPr>
          <p:cNvPr id="142" name="Google Shape;142;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CA" dirty="0" smtClean="0"/>
              <a:t>We are all on the same team.  </a:t>
            </a:r>
            <a:endParaRPr dirty="0"/>
          </a:p>
        </p:txBody>
      </p:sp>
      <p:sp>
        <p:nvSpPr>
          <p:cNvPr id="149" name="Google Shape;14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r>
              <a:rPr lang="en-CA" dirty="0" smtClean="0"/>
              <a:t>These are things that a</a:t>
            </a:r>
            <a:r>
              <a:rPr lang="en-CA" baseline="0" dirty="0" smtClean="0"/>
              <a:t> store committee and chair help/work on</a:t>
            </a:r>
            <a:endParaRPr dirty="0"/>
          </a:p>
        </p:txBody>
      </p:sp>
      <p:sp>
        <p:nvSpPr>
          <p:cNvPr id="156" name="Google Shape;156;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4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2057400" y="3886200"/>
            <a:ext cx="6400800" cy="1752600"/>
          </a:xfrm>
          <a:prstGeom prst="rect">
            <a:avLst/>
          </a:prstGeom>
          <a:noFill/>
          <a:ln>
            <a:noFill/>
          </a:ln>
        </p:spPr>
        <p:txBody>
          <a:bodyPr spcFirstLastPara="1" wrap="square" lIns="91425" tIns="45700" rIns="91425" bIns="45700" anchor="t" anchorCtr="0"/>
          <a:lstStyle>
            <a:lvl1pPr lvl="0" algn="l">
              <a:spcBef>
                <a:spcPts val="720"/>
              </a:spcBef>
              <a:spcAft>
                <a:spcPts val="0"/>
              </a:spcAft>
              <a:buClr>
                <a:srgbClr val="888888"/>
              </a:buClr>
              <a:buSzPts val="3600"/>
              <a:buNone/>
              <a:defRPr sz="3600">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355600" y="901700"/>
            <a:ext cx="5397500" cy="60007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 name="Google Shape;69;p11"/>
          <p:cNvSpPr txBox="1">
            <a:spLocks noGrp="1"/>
          </p:cNvSpPr>
          <p:nvPr>
            <p:ph type="body" idx="1"/>
          </p:nvPr>
        </p:nvSpPr>
        <p:spPr>
          <a:xfrm rot="5400000">
            <a:off x="2817018" y="662782"/>
            <a:ext cx="3751263" cy="71755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 name="Google Shape;7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a:solidFill>
                  <a:schemeClr val="dk1"/>
                </a:solidFill>
                <a:latin typeface="Arial"/>
                <a:ea typeface="Arial"/>
                <a:cs typeface="Arial"/>
                <a:sym typeface="Arial"/>
              </a:defRPr>
            </a:lvl1pPr>
            <a:lvl2pPr marL="0" lvl="1" indent="0" algn="r">
              <a:spcBef>
                <a:spcPts val="0"/>
              </a:spcBef>
              <a:spcAft>
                <a:spcPts val="0"/>
              </a:spcAft>
              <a:buNone/>
              <a:defRPr sz="1200">
                <a:solidFill>
                  <a:schemeClr val="dk1"/>
                </a:solidFill>
                <a:latin typeface="Arial"/>
                <a:ea typeface="Arial"/>
                <a:cs typeface="Arial"/>
                <a:sym typeface="Arial"/>
              </a:defRPr>
            </a:lvl2pPr>
            <a:lvl3pPr marL="0" lvl="2" indent="0" algn="r">
              <a:spcBef>
                <a:spcPts val="0"/>
              </a:spcBef>
              <a:spcAft>
                <a:spcPts val="0"/>
              </a:spcAft>
              <a:buNone/>
              <a:defRPr sz="1200">
                <a:solidFill>
                  <a:schemeClr val="dk1"/>
                </a:solidFill>
                <a:latin typeface="Arial"/>
                <a:ea typeface="Arial"/>
                <a:cs typeface="Arial"/>
                <a:sym typeface="Arial"/>
              </a:defRPr>
            </a:lvl3pPr>
            <a:lvl4pPr marL="0" lvl="3" indent="0" algn="r">
              <a:spcBef>
                <a:spcPts val="0"/>
              </a:spcBef>
              <a:spcAft>
                <a:spcPts val="0"/>
              </a:spcAft>
              <a:buNone/>
              <a:defRPr sz="1200">
                <a:solidFill>
                  <a:schemeClr val="dk1"/>
                </a:solidFill>
                <a:latin typeface="Arial"/>
                <a:ea typeface="Arial"/>
                <a:cs typeface="Arial"/>
                <a:sym typeface="Arial"/>
              </a:defRPr>
            </a:lvl4pPr>
            <a:lvl5pPr marL="0" lvl="4" indent="0" algn="r">
              <a:spcBef>
                <a:spcPts val="0"/>
              </a:spcBef>
              <a:spcAft>
                <a:spcPts val="0"/>
              </a:spcAft>
              <a:buNone/>
              <a:defRPr sz="1200">
                <a:solidFill>
                  <a:schemeClr val="dk1"/>
                </a:solidFill>
                <a:latin typeface="Arial"/>
                <a:ea typeface="Arial"/>
                <a:cs typeface="Arial"/>
                <a:sym typeface="Arial"/>
              </a:defRPr>
            </a:lvl5pPr>
            <a:lvl6pPr marL="0" lvl="5" indent="0" algn="r">
              <a:spcBef>
                <a:spcPts val="0"/>
              </a:spcBef>
              <a:spcAft>
                <a:spcPts val="0"/>
              </a:spcAft>
              <a:buNone/>
              <a:defRPr sz="1200">
                <a:solidFill>
                  <a:schemeClr val="dk1"/>
                </a:solidFill>
                <a:latin typeface="Arial"/>
                <a:ea typeface="Arial"/>
                <a:cs typeface="Arial"/>
                <a:sym typeface="Arial"/>
              </a:defRPr>
            </a:lvl6pPr>
            <a:lvl7pPr marL="0" lvl="6" indent="0" algn="r">
              <a:spcBef>
                <a:spcPts val="0"/>
              </a:spcBef>
              <a:spcAft>
                <a:spcPts val="0"/>
              </a:spcAft>
              <a:buNone/>
              <a:defRPr sz="1200">
                <a:solidFill>
                  <a:schemeClr val="dk1"/>
                </a:solidFill>
                <a:latin typeface="Arial"/>
                <a:ea typeface="Arial"/>
                <a:cs typeface="Arial"/>
                <a:sym typeface="Arial"/>
              </a:defRPr>
            </a:lvl7pPr>
            <a:lvl8pPr marL="0" lvl="7" indent="0" algn="r">
              <a:spcBef>
                <a:spcPts val="0"/>
              </a:spcBef>
              <a:spcAft>
                <a:spcPts val="0"/>
              </a:spcAft>
              <a:buNone/>
              <a:defRPr sz="1200">
                <a:solidFill>
                  <a:schemeClr val="dk1"/>
                </a:solidFill>
                <a:latin typeface="Arial"/>
                <a:ea typeface="Arial"/>
                <a:cs typeface="Arial"/>
                <a:sym typeface="Arial"/>
              </a:defRPr>
            </a:lvl8pPr>
            <a:lvl9pPr marL="0" lvl="8" indent="0" algn="r">
              <a:spcBef>
                <a:spcPts val="0"/>
              </a:spcBef>
              <a:spcAft>
                <a:spcPts val="0"/>
              </a:spcAft>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Google Shape;77;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Google Shape;7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a:solidFill>
                  <a:schemeClr val="dk1"/>
                </a:solidFill>
                <a:latin typeface="Arial"/>
                <a:ea typeface="Arial"/>
                <a:cs typeface="Arial"/>
                <a:sym typeface="Arial"/>
              </a:defRPr>
            </a:lvl1pPr>
            <a:lvl2pPr marL="0" lvl="1" indent="0" algn="r">
              <a:spcBef>
                <a:spcPts val="0"/>
              </a:spcBef>
              <a:spcAft>
                <a:spcPts val="0"/>
              </a:spcAft>
              <a:buNone/>
              <a:defRPr sz="1200">
                <a:solidFill>
                  <a:schemeClr val="dk1"/>
                </a:solidFill>
                <a:latin typeface="Arial"/>
                <a:ea typeface="Arial"/>
                <a:cs typeface="Arial"/>
                <a:sym typeface="Arial"/>
              </a:defRPr>
            </a:lvl2pPr>
            <a:lvl3pPr marL="0" lvl="2" indent="0" algn="r">
              <a:spcBef>
                <a:spcPts val="0"/>
              </a:spcBef>
              <a:spcAft>
                <a:spcPts val="0"/>
              </a:spcAft>
              <a:buNone/>
              <a:defRPr sz="1200">
                <a:solidFill>
                  <a:schemeClr val="dk1"/>
                </a:solidFill>
                <a:latin typeface="Arial"/>
                <a:ea typeface="Arial"/>
                <a:cs typeface="Arial"/>
                <a:sym typeface="Arial"/>
              </a:defRPr>
            </a:lvl3pPr>
            <a:lvl4pPr marL="0" lvl="3" indent="0" algn="r">
              <a:spcBef>
                <a:spcPts val="0"/>
              </a:spcBef>
              <a:spcAft>
                <a:spcPts val="0"/>
              </a:spcAft>
              <a:buNone/>
              <a:defRPr sz="1200">
                <a:solidFill>
                  <a:schemeClr val="dk1"/>
                </a:solidFill>
                <a:latin typeface="Arial"/>
                <a:ea typeface="Arial"/>
                <a:cs typeface="Arial"/>
                <a:sym typeface="Arial"/>
              </a:defRPr>
            </a:lvl4pPr>
            <a:lvl5pPr marL="0" lvl="4" indent="0" algn="r">
              <a:spcBef>
                <a:spcPts val="0"/>
              </a:spcBef>
              <a:spcAft>
                <a:spcPts val="0"/>
              </a:spcAft>
              <a:buNone/>
              <a:defRPr sz="1200">
                <a:solidFill>
                  <a:schemeClr val="dk1"/>
                </a:solidFill>
                <a:latin typeface="Arial"/>
                <a:ea typeface="Arial"/>
                <a:cs typeface="Arial"/>
                <a:sym typeface="Arial"/>
              </a:defRPr>
            </a:lvl5pPr>
            <a:lvl6pPr marL="0" lvl="5" indent="0" algn="r">
              <a:spcBef>
                <a:spcPts val="0"/>
              </a:spcBef>
              <a:spcAft>
                <a:spcPts val="0"/>
              </a:spcAft>
              <a:buNone/>
              <a:defRPr sz="1200">
                <a:solidFill>
                  <a:schemeClr val="dk1"/>
                </a:solidFill>
                <a:latin typeface="Arial"/>
                <a:ea typeface="Arial"/>
                <a:cs typeface="Arial"/>
                <a:sym typeface="Arial"/>
              </a:defRPr>
            </a:lvl6pPr>
            <a:lvl7pPr marL="0" lvl="6" indent="0" algn="r">
              <a:spcBef>
                <a:spcPts val="0"/>
              </a:spcBef>
              <a:spcAft>
                <a:spcPts val="0"/>
              </a:spcAft>
              <a:buNone/>
              <a:defRPr sz="1200">
                <a:solidFill>
                  <a:schemeClr val="dk1"/>
                </a:solidFill>
                <a:latin typeface="Arial"/>
                <a:ea typeface="Arial"/>
                <a:cs typeface="Arial"/>
                <a:sym typeface="Arial"/>
              </a:defRPr>
            </a:lvl7pPr>
            <a:lvl8pPr marL="0" lvl="7" indent="0" algn="r">
              <a:spcBef>
                <a:spcPts val="0"/>
              </a:spcBef>
              <a:spcAft>
                <a:spcPts val="0"/>
              </a:spcAft>
              <a:buNone/>
              <a:defRPr sz="1200">
                <a:solidFill>
                  <a:schemeClr val="dk1"/>
                </a:solidFill>
                <a:latin typeface="Arial"/>
                <a:ea typeface="Arial"/>
                <a:cs typeface="Arial"/>
                <a:sym typeface="Arial"/>
              </a:defRPr>
            </a:lvl8pPr>
            <a:lvl9pPr marL="0" lvl="8" indent="0" algn="r">
              <a:spcBef>
                <a:spcPts val="0"/>
              </a:spcBef>
              <a:spcAft>
                <a:spcPts val="0"/>
              </a:spcAft>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55600" y="901700"/>
            <a:ext cx="5397500" cy="60007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104900" y="2374900"/>
            <a:ext cx="7175500" cy="37512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a:solidFill>
                  <a:schemeClr val="dk1"/>
                </a:solidFill>
                <a:latin typeface="Arial"/>
                <a:ea typeface="Arial"/>
                <a:cs typeface="Arial"/>
                <a:sym typeface="Arial"/>
              </a:defRPr>
            </a:lvl1pPr>
            <a:lvl2pPr marL="0" lvl="1" indent="0" algn="r">
              <a:spcBef>
                <a:spcPts val="0"/>
              </a:spcBef>
              <a:spcAft>
                <a:spcPts val="0"/>
              </a:spcAft>
              <a:buNone/>
              <a:defRPr sz="1200">
                <a:solidFill>
                  <a:schemeClr val="dk1"/>
                </a:solidFill>
                <a:latin typeface="Arial"/>
                <a:ea typeface="Arial"/>
                <a:cs typeface="Arial"/>
                <a:sym typeface="Arial"/>
              </a:defRPr>
            </a:lvl2pPr>
            <a:lvl3pPr marL="0" lvl="2" indent="0" algn="r">
              <a:spcBef>
                <a:spcPts val="0"/>
              </a:spcBef>
              <a:spcAft>
                <a:spcPts val="0"/>
              </a:spcAft>
              <a:buNone/>
              <a:defRPr sz="1200">
                <a:solidFill>
                  <a:schemeClr val="dk1"/>
                </a:solidFill>
                <a:latin typeface="Arial"/>
                <a:ea typeface="Arial"/>
                <a:cs typeface="Arial"/>
                <a:sym typeface="Arial"/>
              </a:defRPr>
            </a:lvl3pPr>
            <a:lvl4pPr marL="0" lvl="3" indent="0" algn="r">
              <a:spcBef>
                <a:spcPts val="0"/>
              </a:spcBef>
              <a:spcAft>
                <a:spcPts val="0"/>
              </a:spcAft>
              <a:buNone/>
              <a:defRPr sz="1200">
                <a:solidFill>
                  <a:schemeClr val="dk1"/>
                </a:solidFill>
                <a:latin typeface="Arial"/>
                <a:ea typeface="Arial"/>
                <a:cs typeface="Arial"/>
                <a:sym typeface="Arial"/>
              </a:defRPr>
            </a:lvl4pPr>
            <a:lvl5pPr marL="0" lvl="4" indent="0" algn="r">
              <a:spcBef>
                <a:spcPts val="0"/>
              </a:spcBef>
              <a:spcAft>
                <a:spcPts val="0"/>
              </a:spcAft>
              <a:buNone/>
              <a:defRPr sz="1200">
                <a:solidFill>
                  <a:schemeClr val="dk1"/>
                </a:solidFill>
                <a:latin typeface="Arial"/>
                <a:ea typeface="Arial"/>
                <a:cs typeface="Arial"/>
                <a:sym typeface="Arial"/>
              </a:defRPr>
            </a:lvl5pPr>
            <a:lvl6pPr marL="0" lvl="5" indent="0" algn="r">
              <a:spcBef>
                <a:spcPts val="0"/>
              </a:spcBef>
              <a:spcAft>
                <a:spcPts val="0"/>
              </a:spcAft>
              <a:buNone/>
              <a:defRPr sz="1200">
                <a:solidFill>
                  <a:schemeClr val="dk1"/>
                </a:solidFill>
                <a:latin typeface="Arial"/>
                <a:ea typeface="Arial"/>
                <a:cs typeface="Arial"/>
                <a:sym typeface="Arial"/>
              </a:defRPr>
            </a:lvl6pPr>
            <a:lvl7pPr marL="0" lvl="6" indent="0" algn="r">
              <a:spcBef>
                <a:spcPts val="0"/>
              </a:spcBef>
              <a:spcAft>
                <a:spcPts val="0"/>
              </a:spcAft>
              <a:buNone/>
              <a:defRPr sz="1200">
                <a:solidFill>
                  <a:schemeClr val="dk1"/>
                </a:solidFill>
                <a:latin typeface="Arial"/>
                <a:ea typeface="Arial"/>
                <a:cs typeface="Arial"/>
                <a:sym typeface="Arial"/>
              </a:defRPr>
            </a:lvl7pPr>
            <a:lvl8pPr marL="0" lvl="7" indent="0" algn="r">
              <a:spcBef>
                <a:spcPts val="0"/>
              </a:spcBef>
              <a:spcAft>
                <a:spcPts val="0"/>
              </a:spcAft>
              <a:buNone/>
              <a:defRPr sz="1200">
                <a:solidFill>
                  <a:schemeClr val="dk1"/>
                </a:solidFill>
                <a:latin typeface="Arial"/>
                <a:ea typeface="Arial"/>
                <a:cs typeface="Arial"/>
                <a:sym typeface="Arial"/>
              </a:defRPr>
            </a:lvl8pPr>
            <a:lvl9pPr marL="0" lvl="8" indent="0" algn="r">
              <a:spcBef>
                <a:spcPts val="0"/>
              </a:spcBef>
              <a:spcAft>
                <a:spcPts val="0"/>
              </a:spcAft>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21" name="Google Shape;21;p3"/>
          <p:cNvPicPr preferRelativeResize="0"/>
          <p:nvPr/>
        </p:nvPicPr>
        <p:blipFill rotWithShape="1">
          <a:blip r:embed="rId2">
            <a:alphaModFix/>
          </a:blip>
          <a:srcRect/>
          <a:stretch/>
        </p:blipFill>
        <p:spPr>
          <a:xfrm>
            <a:off x="7940139" y="221079"/>
            <a:ext cx="1029468" cy="10941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5" name="Google Shape;25;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Google Shape;27;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a:solidFill>
                  <a:schemeClr val="dk1"/>
                </a:solidFill>
                <a:latin typeface="Arial"/>
                <a:ea typeface="Arial"/>
                <a:cs typeface="Arial"/>
                <a:sym typeface="Arial"/>
              </a:defRPr>
            </a:lvl1pPr>
            <a:lvl2pPr marL="0" lvl="1" indent="0" algn="r">
              <a:spcBef>
                <a:spcPts val="0"/>
              </a:spcBef>
              <a:spcAft>
                <a:spcPts val="0"/>
              </a:spcAft>
              <a:buNone/>
              <a:defRPr sz="1200">
                <a:solidFill>
                  <a:schemeClr val="dk1"/>
                </a:solidFill>
                <a:latin typeface="Arial"/>
                <a:ea typeface="Arial"/>
                <a:cs typeface="Arial"/>
                <a:sym typeface="Arial"/>
              </a:defRPr>
            </a:lvl2pPr>
            <a:lvl3pPr marL="0" lvl="2" indent="0" algn="r">
              <a:spcBef>
                <a:spcPts val="0"/>
              </a:spcBef>
              <a:spcAft>
                <a:spcPts val="0"/>
              </a:spcAft>
              <a:buNone/>
              <a:defRPr sz="1200">
                <a:solidFill>
                  <a:schemeClr val="dk1"/>
                </a:solidFill>
                <a:latin typeface="Arial"/>
                <a:ea typeface="Arial"/>
                <a:cs typeface="Arial"/>
                <a:sym typeface="Arial"/>
              </a:defRPr>
            </a:lvl3pPr>
            <a:lvl4pPr marL="0" lvl="3" indent="0" algn="r">
              <a:spcBef>
                <a:spcPts val="0"/>
              </a:spcBef>
              <a:spcAft>
                <a:spcPts val="0"/>
              </a:spcAft>
              <a:buNone/>
              <a:defRPr sz="1200">
                <a:solidFill>
                  <a:schemeClr val="dk1"/>
                </a:solidFill>
                <a:latin typeface="Arial"/>
                <a:ea typeface="Arial"/>
                <a:cs typeface="Arial"/>
                <a:sym typeface="Arial"/>
              </a:defRPr>
            </a:lvl4pPr>
            <a:lvl5pPr marL="0" lvl="4" indent="0" algn="r">
              <a:spcBef>
                <a:spcPts val="0"/>
              </a:spcBef>
              <a:spcAft>
                <a:spcPts val="0"/>
              </a:spcAft>
              <a:buNone/>
              <a:defRPr sz="1200">
                <a:solidFill>
                  <a:schemeClr val="dk1"/>
                </a:solidFill>
                <a:latin typeface="Arial"/>
                <a:ea typeface="Arial"/>
                <a:cs typeface="Arial"/>
                <a:sym typeface="Arial"/>
              </a:defRPr>
            </a:lvl5pPr>
            <a:lvl6pPr marL="0" lvl="5" indent="0" algn="r">
              <a:spcBef>
                <a:spcPts val="0"/>
              </a:spcBef>
              <a:spcAft>
                <a:spcPts val="0"/>
              </a:spcAft>
              <a:buNone/>
              <a:defRPr sz="1200">
                <a:solidFill>
                  <a:schemeClr val="dk1"/>
                </a:solidFill>
                <a:latin typeface="Arial"/>
                <a:ea typeface="Arial"/>
                <a:cs typeface="Arial"/>
                <a:sym typeface="Arial"/>
              </a:defRPr>
            </a:lvl6pPr>
            <a:lvl7pPr marL="0" lvl="6" indent="0" algn="r">
              <a:spcBef>
                <a:spcPts val="0"/>
              </a:spcBef>
              <a:spcAft>
                <a:spcPts val="0"/>
              </a:spcAft>
              <a:buNone/>
              <a:defRPr sz="1200">
                <a:solidFill>
                  <a:schemeClr val="dk1"/>
                </a:solidFill>
                <a:latin typeface="Arial"/>
                <a:ea typeface="Arial"/>
                <a:cs typeface="Arial"/>
                <a:sym typeface="Arial"/>
              </a:defRPr>
            </a:lvl7pPr>
            <a:lvl8pPr marL="0" lvl="7" indent="0" algn="r">
              <a:spcBef>
                <a:spcPts val="0"/>
              </a:spcBef>
              <a:spcAft>
                <a:spcPts val="0"/>
              </a:spcAft>
              <a:buNone/>
              <a:defRPr sz="1200">
                <a:solidFill>
                  <a:schemeClr val="dk1"/>
                </a:solidFill>
                <a:latin typeface="Arial"/>
                <a:ea typeface="Arial"/>
                <a:cs typeface="Arial"/>
                <a:sym typeface="Arial"/>
              </a:defRPr>
            </a:lvl8pPr>
            <a:lvl9pPr marL="0" lvl="8" indent="0" algn="r">
              <a:spcBef>
                <a:spcPts val="0"/>
              </a:spcBef>
              <a:spcAft>
                <a:spcPts val="0"/>
              </a:spcAft>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55600" y="901700"/>
            <a:ext cx="5397500" cy="60007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sz="1800"/>
            </a:lvl1pPr>
            <a:lvl2pPr marL="914400" lvl="1" indent="-304800" algn="l">
              <a:spcBef>
                <a:spcPts val="240"/>
              </a:spcBef>
              <a:spcAft>
                <a:spcPts val="0"/>
              </a:spcAft>
              <a:buClr>
                <a:schemeClr val="dk1"/>
              </a:buClr>
              <a:buSzPts val="1200"/>
              <a:buChar char="–"/>
              <a:defRPr sz="1200">
                <a:latin typeface="Helvetica Neue"/>
                <a:ea typeface="Helvetica Neue"/>
                <a:cs typeface="Helvetica Neue"/>
                <a:sym typeface="Helvetica Neue"/>
              </a:defRPr>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 name="Google Shape;31;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sz="1800"/>
            </a:lvl1pPr>
            <a:lvl2pPr marL="914400" lvl="1" indent="-317500" algn="l">
              <a:spcBef>
                <a:spcPts val="280"/>
              </a:spcBef>
              <a:spcAft>
                <a:spcPts val="0"/>
              </a:spcAft>
              <a:buClr>
                <a:schemeClr val="dk1"/>
              </a:buClr>
              <a:buSzPts val="1400"/>
              <a:buChar char="–"/>
              <a:defRPr sz="1400">
                <a:latin typeface="Helvetica Neue"/>
                <a:ea typeface="Helvetica Neue"/>
                <a:cs typeface="Helvetica Neue"/>
                <a:sym typeface="Helvetica Neue"/>
              </a:defRPr>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Google Shape;33;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 name="Google Shape;3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a:solidFill>
                  <a:schemeClr val="dk1"/>
                </a:solidFill>
                <a:latin typeface="Arial"/>
                <a:ea typeface="Arial"/>
                <a:cs typeface="Arial"/>
                <a:sym typeface="Arial"/>
              </a:defRPr>
            </a:lvl1pPr>
            <a:lvl2pPr marL="0" lvl="1" indent="0" algn="r">
              <a:spcBef>
                <a:spcPts val="0"/>
              </a:spcBef>
              <a:spcAft>
                <a:spcPts val="0"/>
              </a:spcAft>
              <a:buNone/>
              <a:defRPr sz="1200">
                <a:solidFill>
                  <a:schemeClr val="dk1"/>
                </a:solidFill>
                <a:latin typeface="Arial"/>
                <a:ea typeface="Arial"/>
                <a:cs typeface="Arial"/>
                <a:sym typeface="Arial"/>
              </a:defRPr>
            </a:lvl2pPr>
            <a:lvl3pPr marL="0" lvl="2" indent="0" algn="r">
              <a:spcBef>
                <a:spcPts val="0"/>
              </a:spcBef>
              <a:spcAft>
                <a:spcPts val="0"/>
              </a:spcAft>
              <a:buNone/>
              <a:defRPr sz="1200">
                <a:solidFill>
                  <a:schemeClr val="dk1"/>
                </a:solidFill>
                <a:latin typeface="Arial"/>
                <a:ea typeface="Arial"/>
                <a:cs typeface="Arial"/>
                <a:sym typeface="Arial"/>
              </a:defRPr>
            </a:lvl3pPr>
            <a:lvl4pPr marL="0" lvl="3" indent="0" algn="r">
              <a:spcBef>
                <a:spcPts val="0"/>
              </a:spcBef>
              <a:spcAft>
                <a:spcPts val="0"/>
              </a:spcAft>
              <a:buNone/>
              <a:defRPr sz="1200">
                <a:solidFill>
                  <a:schemeClr val="dk1"/>
                </a:solidFill>
                <a:latin typeface="Arial"/>
                <a:ea typeface="Arial"/>
                <a:cs typeface="Arial"/>
                <a:sym typeface="Arial"/>
              </a:defRPr>
            </a:lvl4pPr>
            <a:lvl5pPr marL="0" lvl="4" indent="0" algn="r">
              <a:spcBef>
                <a:spcPts val="0"/>
              </a:spcBef>
              <a:spcAft>
                <a:spcPts val="0"/>
              </a:spcAft>
              <a:buNone/>
              <a:defRPr sz="1200">
                <a:solidFill>
                  <a:schemeClr val="dk1"/>
                </a:solidFill>
                <a:latin typeface="Arial"/>
                <a:ea typeface="Arial"/>
                <a:cs typeface="Arial"/>
                <a:sym typeface="Arial"/>
              </a:defRPr>
            </a:lvl5pPr>
            <a:lvl6pPr marL="0" lvl="5" indent="0" algn="r">
              <a:spcBef>
                <a:spcPts val="0"/>
              </a:spcBef>
              <a:spcAft>
                <a:spcPts val="0"/>
              </a:spcAft>
              <a:buNone/>
              <a:defRPr sz="1200">
                <a:solidFill>
                  <a:schemeClr val="dk1"/>
                </a:solidFill>
                <a:latin typeface="Arial"/>
                <a:ea typeface="Arial"/>
                <a:cs typeface="Arial"/>
                <a:sym typeface="Arial"/>
              </a:defRPr>
            </a:lvl6pPr>
            <a:lvl7pPr marL="0" lvl="6" indent="0" algn="r">
              <a:spcBef>
                <a:spcPts val="0"/>
              </a:spcBef>
              <a:spcAft>
                <a:spcPts val="0"/>
              </a:spcAft>
              <a:buNone/>
              <a:defRPr sz="1200">
                <a:solidFill>
                  <a:schemeClr val="dk1"/>
                </a:solidFill>
                <a:latin typeface="Arial"/>
                <a:ea typeface="Arial"/>
                <a:cs typeface="Arial"/>
                <a:sym typeface="Arial"/>
              </a:defRPr>
            </a:lvl7pPr>
            <a:lvl8pPr marL="0" lvl="7" indent="0" algn="r">
              <a:spcBef>
                <a:spcPts val="0"/>
              </a:spcBef>
              <a:spcAft>
                <a:spcPts val="0"/>
              </a:spcAft>
              <a:buNone/>
              <a:defRPr sz="1200">
                <a:solidFill>
                  <a:schemeClr val="dk1"/>
                </a:solidFill>
                <a:latin typeface="Arial"/>
                <a:ea typeface="Arial"/>
                <a:cs typeface="Arial"/>
                <a:sym typeface="Arial"/>
              </a:defRPr>
            </a:lvl8pPr>
            <a:lvl9pPr marL="0" lvl="8" indent="0" algn="r">
              <a:spcBef>
                <a:spcPts val="0"/>
              </a:spcBef>
              <a:spcAft>
                <a:spcPts val="0"/>
              </a:spcAft>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55600" y="901700"/>
            <a:ext cx="5397500" cy="60007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8" name="Google Shape;38;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9" name="Google Shape;39;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a:solidFill>
                  <a:schemeClr val="dk1"/>
                </a:solidFill>
                <a:latin typeface="Arial"/>
                <a:ea typeface="Arial"/>
                <a:cs typeface="Arial"/>
                <a:sym typeface="Arial"/>
              </a:defRPr>
            </a:lvl1pPr>
            <a:lvl2pPr marL="0" lvl="1" indent="0" algn="r">
              <a:spcBef>
                <a:spcPts val="0"/>
              </a:spcBef>
              <a:spcAft>
                <a:spcPts val="0"/>
              </a:spcAft>
              <a:buNone/>
              <a:defRPr sz="1200">
                <a:solidFill>
                  <a:schemeClr val="dk1"/>
                </a:solidFill>
                <a:latin typeface="Arial"/>
                <a:ea typeface="Arial"/>
                <a:cs typeface="Arial"/>
                <a:sym typeface="Arial"/>
              </a:defRPr>
            </a:lvl2pPr>
            <a:lvl3pPr marL="0" lvl="2" indent="0" algn="r">
              <a:spcBef>
                <a:spcPts val="0"/>
              </a:spcBef>
              <a:spcAft>
                <a:spcPts val="0"/>
              </a:spcAft>
              <a:buNone/>
              <a:defRPr sz="1200">
                <a:solidFill>
                  <a:schemeClr val="dk1"/>
                </a:solidFill>
                <a:latin typeface="Arial"/>
                <a:ea typeface="Arial"/>
                <a:cs typeface="Arial"/>
                <a:sym typeface="Arial"/>
              </a:defRPr>
            </a:lvl3pPr>
            <a:lvl4pPr marL="0" lvl="3" indent="0" algn="r">
              <a:spcBef>
                <a:spcPts val="0"/>
              </a:spcBef>
              <a:spcAft>
                <a:spcPts val="0"/>
              </a:spcAft>
              <a:buNone/>
              <a:defRPr sz="1200">
                <a:solidFill>
                  <a:schemeClr val="dk1"/>
                </a:solidFill>
                <a:latin typeface="Arial"/>
                <a:ea typeface="Arial"/>
                <a:cs typeface="Arial"/>
                <a:sym typeface="Arial"/>
              </a:defRPr>
            </a:lvl4pPr>
            <a:lvl5pPr marL="0" lvl="4" indent="0" algn="r">
              <a:spcBef>
                <a:spcPts val="0"/>
              </a:spcBef>
              <a:spcAft>
                <a:spcPts val="0"/>
              </a:spcAft>
              <a:buNone/>
              <a:defRPr sz="1200">
                <a:solidFill>
                  <a:schemeClr val="dk1"/>
                </a:solidFill>
                <a:latin typeface="Arial"/>
                <a:ea typeface="Arial"/>
                <a:cs typeface="Arial"/>
                <a:sym typeface="Arial"/>
              </a:defRPr>
            </a:lvl5pPr>
            <a:lvl6pPr marL="0" lvl="5" indent="0" algn="r">
              <a:spcBef>
                <a:spcPts val="0"/>
              </a:spcBef>
              <a:spcAft>
                <a:spcPts val="0"/>
              </a:spcAft>
              <a:buNone/>
              <a:defRPr sz="1200">
                <a:solidFill>
                  <a:schemeClr val="dk1"/>
                </a:solidFill>
                <a:latin typeface="Arial"/>
                <a:ea typeface="Arial"/>
                <a:cs typeface="Arial"/>
                <a:sym typeface="Arial"/>
              </a:defRPr>
            </a:lvl6pPr>
            <a:lvl7pPr marL="0" lvl="6" indent="0" algn="r">
              <a:spcBef>
                <a:spcPts val="0"/>
              </a:spcBef>
              <a:spcAft>
                <a:spcPts val="0"/>
              </a:spcAft>
              <a:buNone/>
              <a:defRPr sz="1200">
                <a:solidFill>
                  <a:schemeClr val="dk1"/>
                </a:solidFill>
                <a:latin typeface="Arial"/>
                <a:ea typeface="Arial"/>
                <a:cs typeface="Arial"/>
                <a:sym typeface="Arial"/>
              </a:defRPr>
            </a:lvl7pPr>
            <a:lvl8pPr marL="0" lvl="7" indent="0" algn="r">
              <a:spcBef>
                <a:spcPts val="0"/>
              </a:spcBef>
              <a:spcAft>
                <a:spcPts val="0"/>
              </a:spcAft>
              <a:buNone/>
              <a:defRPr sz="1200">
                <a:solidFill>
                  <a:schemeClr val="dk1"/>
                </a:solidFill>
                <a:latin typeface="Arial"/>
                <a:ea typeface="Arial"/>
                <a:cs typeface="Arial"/>
                <a:sym typeface="Arial"/>
              </a:defRPr>
            </a:lvl8pPr>
            <a:lvl9pPr marL="0" lvl="8" indent="0" algn="r">
              <a:spcBef>
                <a:spcPts val="0"/>
              </a:spcBef>
              <a:spcAft>
                <a:spcPts val="0"/>
              </a:spcAft>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355600" y="901700"/>
            <a:ext cx="5397500" cy="60007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a:solidFill>
                  <a:schemeClr val="dk1"/>
                </a:solidFill>
                <a:latin typeface="Arial"/>
                <a:ea typeface="Arial"/>
                <a:cs typeface="Arial"/>
                <a:sym typeface="Arial"/>
              </a:defRPr>
            </a:lvl1pPr>
            <a:lvl2pPr marL="0" lvl="1" indent="0" algn="r">
              <a:spcBef>
                <a:spcPts val="0"/>
              </a:spcBef>
              <a:spcAft>
                <a:spcPts val="0"/>
              </a:spcAft>
              <a:buNone/>
              <a:defRPr sz="1200">
                <a:solidFill>
                  <a:schemeClr val="dk1"/>
                </a:solidFill>
                <a:latin typeface="Arial"/>
                <a:ea typeface="Arial"/>
                <a:cs typeface="Arial"/>
                <a:sym typeface="Arial"/>
              </a:defRPr>
            </a:lvl2pPr>
            <a:lvl3pPr marL="0" lvl="2" indent="0" algn="r">
              <a:spcBef>
                <a:spcPts val="0"/>
              </a:spcBef>
              <a:spcAft>
                <a:spcPts val="0"/>
              </a:spcAft>
              <a:buNone/>
              <a:defRPr sz="1200">
                <a:solidFill>
                  <a:schemeClr val="dk1"/>
                </a:solidFill>
                <a:latin typeface="Arial"/>
                <a:ea typeface="Arial"/>
                <a:cs typeface="Arial"/>
                <a:sym typeface="Arial"/>
              </a:defRPr>
            </a:lvl3pPr>
            <a:lvl4pPr marL="0" lvl="3" indent="0" algn="r">
              <a:spcBef>
                <a:spcPts val="0"/>
              </a:spcBef>
              <a:spcAft>
                <a:spcPts val="0"/>
              </a:spcAft>
              <a:buNone/>
              <a:defRPr sz="1200">
                <a:solidFill>
                  <a:schemeClr val="dk1"/>
                </a:solidFill>
                <a:latin typeface="Arial"/>
                <a:ea typeface="Arial"/>
                <a:cs typeface="Arial"/>
                <a:sym typeface="Arial"/>
              </a:defRPr>
            </a:lvl4pPr>
            <a:lvl5pPr marL="0" lvl="4" indent="0" algn="r">
              <a:spcBef>
                <a:spcPts val="0"/>
              </a:spcBef>
              <a:spcAft>
                <a:spcPts val="0"/>
              </a:spcAft>
              <a:buNone/>
              <a:defRPr sz="1200">
                <a:solidFill>
                  <a:schemeClr val="dk1"/>
                </a:solidFill>
                <a:latin typeface="Arial"/>
                <a:ea typeface="Arial"/>
                <a:cs typeface="Arial"/>
                <a:sym typeface="Arial"/>
              </a:defRPr>
            </a:lvl5pPr>
            <a:lvl6pPr marL="0" lvl="5" indent="0" algn="r">
              <a:spcBef>
                <a:spcPts val="0"/>
              </a:spcBef>
              <a:spcAft>
                <a:spcPts val="0"/>
              </a:spcAft>
              <a:buNone/>
              <a:defRPr sz="1200">
                <a:solidFill>
                  <a:schemeClr val="dk1"/>
                </a:solidFill>
                <a:latin typeface="Arial"/>
                <a:ea typeface="Arial"/>
                <a:cs typeface="Arial"/>
                <a:sym typeface="Arial"/>
              </a:defRPr>
            </a:lvl6pPr>
            <a:lvl7pPr marL="0" lvl="6" indent="0" algn="r">
              <a:spcBef>
                <a:spcPts val="0"/>
              </a:spcBef>
              <a:spcAft>
                <a:spcPts val="0"/>
              </a:spcAft>
              <a:buNone/>
              <a:defRPr sz="1200">
                <a:solidFill>
                  <a:schemeClr val="dk1"/>
                </a:solidFill>
                <a:latin typeface="Arial"/>
                <a:ea typeface="Arial"/>
                <a:cs typeface="Arial"/>
                <a:sym typeface="Arial"/>
              </a:defRPr>
            </a:lvl7pPr>
            <a:lvl8pPr marL="0" lvl="7" indent="0" algn="r">
              <a:spcBef>
                <a:spcPts val="0"/>
              </a:spcBef>
              <a:spcAft>
                <a:spcPts val="0"/>
              </a:spcAft>
              <a:buNone/>
              <a:defRPr sz="1200">
                <a:solidFill>
                  <a:schemeClr val="dk1"/>
                </a:solidFill>
                <a:latin typeface="Arial"/>
                <a:ea typeface="Arial"/>
                <a:cs typeface="Arial"/>
                <a:sym typeface="Arial"/>
              </a:defRPr>
            </a:lvl8pPr>
            <a:lvl9pPr marL="0" lvl="8" indent="0" algn="r">
              <a:spcBef>
                <a:spcPts val="0"/>
              </a:spcBef>
              <a:spcAft>
                <a:spcPts val="0"/>
              </a:spcAft>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 name="Google Shape;51;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a:solidFill>
                  <a:schemeClr val="dk1"/>
                </a:solidFill>
                <a:latin typeface="Arial"/>
                <a:ea typeface="Arial"/>
                <a:cs typeface="Arial"/>
                <a:sym typeface="Arial"/>
              </a:defRPr>
            </a:lvl1pPr>
            <a:lvl2pPr marL="0" lvl="1" indent="0" algn="r">
              <a:spcBef>
                <a:spcPts val="0"/>
              </a:spcBef>
              <a:spcAft>
                <a:spcPts val="0"/>
              </a:spcAft>
              <a:buNone/>
              <a:defRPr sz="1200">
                <a:solidFill>
                  <a:schemeClr val="dk1"/>
                </a:solidFill>
                <a:latin typeface="Arial"/>
                <a:ea typeface="Arial"/>
                <a:cs typeface="Arial"/>
                <a:sym typeface="Arial"/>
              </a:defRPr>
            </a:lvl2pPr>
            <a:lvl3pPr marL="0" lvl="2" indent="0" algn="r">
              <a:spcBef>
                <a:spcPts val="0"/>
              </a:spcBef>
              <a:spcAft>
                <a:spcPts val="0"/>
              </a:spcAft>
              <a:buNone/>
              <a:defRPr sz="1200">
                <a:solidFill>
                  <a:schemeClr val="dk1"/>
                </a:solidFill>
                <a:latin typeface="Arial"/>
                <a:ea typeface="Arial"/>
                <a:cs typeface="Arial"/>
                <a:sym typeface="Arial"/>
              </a:defRPr>
            </a:lvl3pPr>
            <a:lvl4pPr marL="0" lvl="3" indent="0" algn="r">
              <a:spcBef>
                <a:spcPts val="0"/>
              </a:spcBef>
              <a:spcAft>
                <a:spcPts val="0"/>
              </a:spcAft>
              <a:buNone/>
              <a:defRPr sz="1200">
                <a:solidFill>
                  <a:schemeClr val="dk1"/>
                </a:solidFill>
                <a:latin typeface="Arial"/>
                <a:ea typeface="Arial"/>
                <a:cs typeface="Arial"/>
                <a:sym typeface="Arial"/>
              </a:defRPr>
            </a:lvl4pPr>
            <a:lvl5pPr marL="0" lvl="4" indent="0" algn="r">
              <a:spcBef>
                <a:spcPts val="0"/>
              </a:spcBef>
              <a:spcAft>
                <a:spcPts val="0"/>
              </a:spcAft>
              <a:buNone/>
              <a:defRPr sz="1200">
                <a:solidFill>
                  <a:schemeClr val="dk1"/>
                </a:solidFill>
                <a:latin typeface="Arial"/>
                <a:ea typeface="Arial"/>
                <a:cs typeface="Arial"/>
                <a:sym typeface="Arial"/>
              </a:defRPr>
            </a:lvl5pPr>
            <a:lvl6pPr marL="0" lvl="5" indent="0" algn="r">
              <a:spcBef>
                <a:spcPts val="0"/>
              </a:spcBef>
              <a:spcAft>
                <a:spcPts val="0"/>
              </a:spcAft>
              <a:buNone/>
              <a:defRPr sz="1200">
                <a:solidFill>
                  <a:schemeClr val="dk1"/>
                </a:solidFill>
                <a:latin typeface="Arial"/>
                <a:ea typeface="Arial"/>
                <a:cs typeface="Arial"/>
                <a:sym typeface="Arial"/>
              </a:defRPr>
            </a:lvl6pPr>
            <a:lvl7pPr marL="0" lvl="6" indent="0" algn="r">
              <a:spcBef>
                <a:spcPts val="0"/>
              </a:spcBef>
              <a:spcAft>
                <a:spcPts val="0"/>
              </a:spcAft>
              <a:buNone/>
              <a:defRPr sz="1200">
                <a:solidFill>
                  <a:schemeClr val="dk1"/>
                </a:solidFill>
                <a:latin typeface="Arial"/>
                <a:ea typeface="Arial"/>
                <a:cs typeface="Arial"/>
                <a:sym typeface="Arial"/>
              </a:defRPr>
            </a:lvl7pPr>
            <a:lvl8pPr marL="0" lvl="7" indent="0" algn="r">
              <a:spcBef>
                <a:spcPts val="0"/>
              </a:spcBef>
              <a:spcAft>
                <a:spcPts val="0"/>
              </a:spcAft>
              <a:buNone/>
              <a:defRPr sz="1200">
                <a:solidFill>
                  <a:schemeClr val="dk1"/>
                </a:solidFill>
                <a:latin typeface="Arial"/>
                <a:ea typeface="Arial"/>
                <a:cs typeface="Arial"/>
                <a:sym typeface="Arial"/>
              </a:defRPr>
            </a:lvl8pPr>
            <a:lvl9pPr marL="0" lvl="8" indent="0" algn="r">
              <a:spcBef>
                <a:spcPts val="0"/>
              </a:spcBef>
              <a:spcAft>
                <a:spcPts val="0"/>
              </a:spcAft>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6" name="Google Shape;56;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7" name="Google Shape;57;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Google Shape;58;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Google Shape;59;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a:solidFill>
                  <a:schemeClr val="dk1"/>
                </a:solidFill>
                <a:latin typeface="Arial"/>
                <a:ea typeface="Arial"/>
                <a:cs typeface="Arial"/>
                <a:sym typeface="Arial"/>
              </a:defRPr>
            </a:lvl1pPr>
            <a:lvl2pPr marL="0" lvl="1" indent="0" algn="r">
              <a:spcBef>
                <a:spcPts val="0"/>
              </a:spcBef>
              <a:spcAft>
                <a:spcPts val="0"/>
              </a:spcAft>
              <a:buNone/>
              <a:defRPr sz="1200">
                <a:solidFill>
                  <a:schemeClr val="dk1"/>
                </a:solidFill>
                <a:latin typeface="Arial"/>
                <a:ea typeface="Arial"/>
                <a:cs typeface="Arial"/>
                <a:sym typeface="Arial"/>
              </a:defRPr>
            </a:lvl2pPr>
            <a:lvl3pPr marL="0" lvl="2" indent="0" algn="r">
              <a:spcBef>
                <a:spcPts val="0"/>
              </a:spcBef>
              <a:spcAft>
                <a:spcPts val="0"/>
              </a:spcAft>
              <a:buNone/>
              <a:defRPr sz="1200">
                <a:solidFill>
                  <a:schemeClr val="dk1"/>
                </a:solidFill>
                <a:latin typeface="Arial"/>
                <a:ea typeface="Arial"/>
                <a:cs typeface="Arial"/>
                <a:sym typeface="Arial"/>
              </a:defRPr>
            </a:lvl3pPr>
            <a:lvl4pPr marL="0" lvl="3" indent="0" algn="r">
              <a:spcBef>
                <a:spcPts val="0"/>
              </a:spcBef>
              <a:spcAft>
                <a:spcPts val="0"/>
              </a:spcAft>
              <a:buNone/>
              <a:defRPr sz="1200">
                <a:solidFill>
                  <a:schemeClr val="dk1"/>
                </a:solidFill>
                <a:latin typeface="Arial"/>
                <a:ea typeface="Arial"/>
                <a:cs typeface="Arial"/>
                <a:sym typeface="Arial"/>
              </a:defRPr>
            </a:lvl4pPr>
            <a:lvl5pPr marL="0" lvl="4" indent="0" algn="r">
              <a:spcBef>
                <a:spcPts val="0"/>
              </a:spcBef>
              <a:spcAft>
                <a:spcPts val="0"/>
              </a:spcAft>
              <a:buNone/>
              <a:defRPr sz="1200">
                <a:solidFill>
                  <a:schemeClr val="dk1"/>
                </a:solidFill>
                <a:latin typeface="Arial"/>
                <a:ea typeface="Arial"/>
                <a:cs typeface="Arial"/>
                <a:sym typeface="Arial"/>
              </a:defRPr>
            </a:lvl5pPr>
            <a:lvl6pPr marL="0" lvl="5" indent="0" algn="r">
              <a:spcBef>
                <a:spcPts val="0"/>
              </a:spcBef>
              <a:spcAft>
                <a:spcPts val="0"/>
              </a:spcAft>
              <a:buNone/>
              <a:defRPr sz="1200">
                <a:solidFill>
                  <a:schemeClr val="dk1"/>
                </a:solidFill>
                <a:latin typeface="Arial"/>
                <a:ea typeface="Arial"/>
                <a:cs typeface="Arial"/>
                <a:sym typeface="Arial"/>
              </a:defRPr>
            </a:lvl6pPr>
            <a:lvl7pPr marL="0" lvl="6" indent="0" algn="r">
              <a:spcBef>
                <a:spcPts val="0"/>
              </a:spcBef>
              <a:spcAft>
                <a:spcPts val="0"/>
              </a:spcAft>
              <a:buNone/>
              <a:defRPr sz="1200">
                <a:solidFill>
                  <a:schemeClr val="dk1"/>
                </a:solidFill>
                <a:latin typeface="Arial"/>
                <a:ea typeface="Arial"/>
                <a:cs typeface="Arial"/>
                <a:sym typeface="Arial"/>
              </a:defRPr>
            </a:lvl7pPr>
            <a:lvl8pPr marL="0" lvl="7" indent="0" algn="r">
              <a:spcBef>
                <a:spcPts val="0"/>
              </a:spcBef>
              <a:spcAft>
                <a:spcPts val="0"/>
              </a:spcAft>
              <a:buNone/>
              <a:defRPr sz="1200">
                <a:solidFill>
                  <a:schemeClr val="dk1"/>
                </a:solidFill>
                <a:latin typeface="Arial"/>
                <a:ea typeface="Arial"/>
                <a:cs typeface="Arial"/>
                <a:sym typeface="Arial"/>
              </a:defRPr>
            </a:lvl8pPr>
            <a:lvl9pPr marL="0" lvl="8" indent="0" algn="r">
              <a:spcBef>
                <a:spcPts val="0"/>
              </a:spcBef>
              <a:spcAft>
                <a:spcPts val="0"/>
              </a:spcAft>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Google Shape;6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Google Shape;6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200">
                <a:solidFill>
                  <a:schemeClr val="dk1"/>
                </a:solidFill>
                <a:latin typeface="Arial"/>
                <a:ea typeface="Arial"/>
                <a:cs typeface="Arial"/>
                <a:sym typeface="Arial"/>
              </a:defRPr>
            </a:lvl1pPr>
            <a:lvl2pPr marL="0" lvl="1" indent="0" algn="r">
              <a:spcBef>
                <a:spcPts val="0"/>
              </a:spcBef>
              <a:spcAft>
                <a:spcPts val="0"/>
              </a:spcAft>
              <a:buNone/>
              <a:defRPr sz="1200">
                <a:solidFill>
                  <a:schemeClr val="dk1"/>
                </a:solidFill>
                <a:latin typeface="Arial"/>
                <a:ea typeface="Arial"/>
                <a:cs typeface="Arial"/>
                <a:sym typeface="Arial"/>
              </a:defRPr>
            </a:lvl2pPr>
            <a:lvl3pPr marL="0" lvl="2" indent="0" algn="r">
              <a:spcBef>
                <a:spcPts val="0"/>
              </a:spcBef>
              <a:spcAft>
                <a:spcPts val="0"/>
              </a:spcAft>
              <a:buNone/>
              <a:defRPr sz="1200">
                <a:solidFill>
                  <a:schemeClr val="dk1"/>
                </a:solidFill>
                <a:latin typeface="Arial"/>
                <a:ea typeface="Arial"/>
                <a:cs typeface="Arial"/>
                <a:sym typeface="Arial"/>
              </a:defRPr>
            </a:lvl3pPr>
            <a:lvl4pPr marL="0" lvl="3" indent="0" algn="r">
              <a:spcBef>
                <a:spcPts val="0"/>
              </a:spcBef>
              <a:spcAft>
                <a:spcPts val="0"/>
              </a:spcAft>
              <a:buNone/>
              <a:defRPr sz="1200">
                <a:solidFill>
                  <a:schemeClr val="dk1"/>
                </a:solidFill>
                <a:latin typeface="Arial"/>
                <a:ea typeface="Arial"/>
                <a:cs typeface="Arial"/>
                <a:sym typeface="Arial"/>
              </a:defRPr>
            </a:lvl4pPr>
            <a:lvl5pPr marL="0" lvl="4" indent="0" algn="r">
              <a:spcBef>
                <a:spcPts val="0"/>
              </a:spcBef>
              <a:spcAft>
                <a:spcPts val="0"/>
              </a:spcAft>
              <a:buNone/>
              <a:defRPr sz="1200">
                <a:solidFill>
                  <a:schemeClr val="dk1"/>
                </a:solidFill>
                <a:latin typeface="Arial"/>
                <a:ea typeface="Arial"/>
                <a:cs typeface="Arial"/>
                <a:sym typeface="Arial"/>
              </a:defRPr>
            </a:lvl5pPr>
            <a:lvl6pPr marL="0" lvl="5" indent="0" algn="r">
              <a:spcBef>
                <a:spcPts val="0"/>
              </a:spcBef>
              <a:spcAft>
                <a:spcPts val="0"/>
              </a:spcAft>
              <a:buNone/>
              <a:defRPr sz="1200">
                <a:solidFill>
                  <a:schemeClr val="dk1"/>
                </a:solidFill>
                <a:latin typeface="Arial"/>
                <a:ea typeface="Arial"/>
                <a:cs typeface="Arial"/>
                <a:sym typeface="Arial"/>
              </a:defRPr>
            </a:lvl6pPr>
            <a:lvl7pPr marL="0" lvl="6" indent="0" algn="r">
              <a:spcBef>
                <a:spcPts val="0"/>
              </a:spcBef>
              <a:spcAft>
                <a:spcPts val="0"/>
              </a:spcAft>
              <a:buNone/>
              <a:defRPr sz="1200">
                <a:solidFill>
                  <a:schemeClr val="dk1"/>
                </a:solidFill>
                <a:latin typeface="Arial"/>
                <a:ea typeface="Arial"/>
                <a:cs typeface="Arial"/>
                <a:sym typeface="Arial"/>
              </a:defRPr>
            </a:lvl7pPr>
            <a:lvl8pPr marL="0" lvl="7" indent="0" algn="r">
              <a:spcBef>
                <a:spcPts val="0"/>
              </a:spcBef>
              <a:spcAft>
                <a:spcPts val="0"/>
              </a:spcAft>
              <a:buNone/>
              <a:defRPr sz="1200">
                <a:solidFill>
                  <a:schemeClr val="dk1"/>
                </a:solidFill>
                <a:latin typeface="Arial"/>
                <a:ea typeface="Arial"/>
                <a:cs typeface="Arial"/>
                <a:sym typeface="Arial"/>
              </a:defRPr>
            </a:lvl8pPr>
            <a:lvl9pPr marL="0" lvl="8" indent="0" algn="r">
              <a:spcBef>
                <a:spcPts val="0"/>
              </a:spcBef>
              <a:spcAft>
                <a:spcPts val="0"/>
              </a:spcAft>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55600" y="901700"/>
            <a:ext cx="5397500" cy="60007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1104900" y="2374900"/>
            <a:ext cx="7175500" cy="3751263"/>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a:off x="0" y="0"/>
            <a:ext cx="9144000" cy="133350"/>
          </a:xfrm>
          <a:prstGeom prst="rect">
            <a:avLst/>
          </a:prstGeom>
          <a:solidFill>
            <a:srgbClr val="0075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 name="Google Shape;13;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2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2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2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2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2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2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2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taliawhyte.com/2015/02/18/the-pros-and-cons-of-bootstrapping-your-busines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penclipart.org/detail/186814/shaking-hands---business-people-who---checkmark-by-simpletutorials.net-186814"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Business_presentation_byVectorOpenStock.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dietjustice.blogspot.com/2011/06/my-mistakes-volume-25.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manuscrypts.com/2015/01/28/wallet-wars/comment-page-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naaree.com/outsourcing-how-to-outsource-busines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publicdomainpictures.net/view-image.php?image=31318&amp;picture=business-graph-succ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cxnSp>
        <p:nvCxnSpPr>
          <p:cNvPr id="84" name="Google Shape;84;p13"/>
          <p:cNvCxnSpPr/>
          <p:nvPr/>
        </p:nvCxnSpPr>
        <p:spPr>
          <a:xfrm>
            <a:off x="330200" y="6128167"/>
            <a:ext cx="8577263" cy="3175"/>
          </a:xfrm>
          <a:prstGeom prst="straightConnector1">
            <a:avLst/>
          </a:prstGeom>
          <a:noFill/>
          <a:ln w="25400" cap="flat" cmpd="sng">
            <a:solidFill>
              <a:schemeClr val="dk1"/>
            </a:solidFill>
            <a:prstDash val="solid"/>
            <a:round/>
            <a:headEnd type="none" w="sm" len="sm"/>
            <a:tailEnd type="none" w="sm" len="sm"/>
          </a:ln>
        </p:spPr>
      </p:cxnSp>
      <p:sp>
        <p:nvSpPr>
          <p:cNvPr id="85" name="Google Shape;85;p13"/>
          <p:cNvSpPr txBox="1"/>
          <p:nvPr/>
        </p:nvSpPr>
        <p:spPr>
          <a:xfrm>
            <a:off x="303444" y="6129754"/>
            <a:ext cx="3086100" cy="461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dk1"/>
                </a:solidFill>
                <a:latin typeface="Arial"/>
                <a:ea typeface="Arial"/>
                <a:cs typeface="Arial"/>
                <a:sym typeface="Arial"/>
              </a:rPr>
              <a:t>ONRC Meeting</a:t>
            </a:r>
            <a:endParaRPr/>
          </a:p>
          <a:p>
            <a:pPr marL="0" marR="0" lvl="0" indent="0" algn="l" rtl="0">
              <a:spcBef>
                <a:spcPts val="0"/>
              </a:spcBef>
              <a:spcAft>
                <a:spcPts val="0"/>
              </a:spcAft>
              <a:buNone/>
            </a:pPr>
            <a:r>
              <a:rPr lang="en-US" sz="1200" b="1" i="0" u="none" strike="noStrike" cap="none">
                <a:solidFill>
                  <a:schemeClr val="dk1"/>
                </a:solidFill>
                <a:latin typeface="Arial"/>
                <a:ea typeface="Arial"/>
                <a:cs typeface="Arial"/>
                <a:sym typeface="Arial"/>
              </a:rPr>
              <a:t>April 13, 2019</a:t>
            </a:r>
            <a:endParaRPr/>
          </a:p>
        </p:txBody>
      </p:sp>
      <p:sp>
        <p:nvSpPr>
          <p:cNvPr id="86" name="Google Shape;86;p13"/>
          <p:cNvSpPr txBox="1"/>
          <p:nvPr/>
        </p:nvSpPr>
        <p:spPr>
          <a:xfrm>
            <a:off x="393932" y="1330742"/>
            <a:ext cx="788035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i="0" u="none" strike="noStrike" cap="none">
                <a:solidFill>
                  <a:srgbClr val="0075BD"/>
                </a:solidFill>
                <a:latin typeface="Arial"/>
                <a:ea typeface="Arial"/>
                <a:cs typeface="Arial"/>
                <a:sym typeface="Arial"/>
              </a:rPr>
              <a:t>Society of Saint Vincent de Paul</a:t>
            </a:r>
            <a:endParaRPr/>
          </a:p>
        </p:txBody>
      </p:sp>
      <p:sp>
        <p:nvSpPr>
          <p:cNvPr id="87" name="Google Shape;87;p13"/>
          <p:cNvSpPr/>
          <p:nvPr/>
        </p:nvSpPr>
        <p:spPr>
          <a:xfrm>
            <a:off x="62144" y="-71021"/>
            <a:ext cx="9144000" cy="133350"/>
          </a:xfrm>
          <a:prstGeom prst="rect">
            <a:avLst/>
          </a:prstGeom>
          <a:solidFill>
            <a:srgbClr val="0075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8" name="Google Shape;88;p13"/>
          <p:cNvPicPr preferRelativeResize="0"/>
          <p:nvPr/>
        </p:nvPicPr>
        <p:blipFill rotWithShape="1">
          <a:blip r:embed="rId3">
            <a:alphaModFix/>
          </a:blip>
          <a:srcRect/>
          <a:stretch/>
        </p:blipFill>
        <p:spPr>
          <a:xfrm>
            <a:off x="7940139" y="221079"/>
            <a:ext cx="1029468" cy="1094178"/>
          </a:xfrm>
          <a:prstGeom prst="rect">
            <a:avLst/>
          </a:prstGeom>
          <a:noFill/>
          <a:ln>
            <a:noFill/>
          </a:ln>
        </p:spPr>
      </p:pic>
      <p:sp>
        <p:nvSpPr>
          <p:cNvPr id="89" name="Google Shape;89;p13"/>
          <p:cNvSpPr/>
          <p:nvPr/>
        </p:nvSpPr>
        <p:spPr>
          <a:xfrm>
            <a:off x="393932" y="1941062"/>
            <a:ext cx="7956024" cy="2585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i="0" u="none" strike="noStrike"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The Importance &amp; Roles of </a:t>
            </a:r>
            <a:r>
              <a:rPr lang="en-US" sz="540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Store Committees </a:t>
            </a:r>
            <a:endParaRPr dirty="0">
              <a:ln w="0"/>
              <a:solidFill>
                <a:schemeClr val="tx1"/>
              </a:solidFill>
              <a:effectLst>
                <a:outerShdw blurRad="38100" dist="19050" dir="2700000" algn="tl" rotWithShape="0">
                  <a:schemeClr val="dk1">
                    <a:alpha val="40000"/>
                  </a:schemeClr>
                </a:outerShdw>
              </a:effectLst>
            </a:endParaRPr>
          </a:p>
          <a:p>
            <a:pPr marL="0" marR="0" lvl="0" indent="0" algn="l" rtl="0">
              <a:spcBef>
                <a:spcPts val="0"/>
              </a:spcBef>
              <a:spcAft>
                <a:spcPts val="0"/>
              </a:spcAft>
              <a:buNone/>
            </a:pPr>
            <a:r>
              <a:rPr lang="en-US" sz="5400" dirty="0">
                <a:ln w="0"/>
                <a:solidFill>
                  <a:schemeClr val="tx1"/>
                </a:solidFill>
                <a:effectLst>
                  <a:outerShdw blurRad="38100" dist="19050" dir="2700000" algn="tl" rotWithShape="0">
                    <a:schemeClr val="dk1">
                      <a:alpha val="40000"/>
                    </a:schemeClr>
                  </a:outerShdw>
                </a:effectLst>
                <a:latin typeface="Arial"/>
                <a:ea typeface="Arial"/>
                <a:cs typeface="Arial"/>
                <a:sym typeface="Arial"/>
              </a:rPr>
              <a:t>and Managers </a:t>
            </a:r>
            <a:endParaRPr sz="5400" dirty="0">
              <a:ln w="0"/>
              <a:solidFill>
                <a:schemeClr val="tx1"/>
              </a:solidFill>
              <a:effectLst>
                <a:outerShdw blurRad="38100" dist="19050" dir="2700000" algn="tl" rotWithShape="0">
                  <a:schemeClr val="dk1">
                    <a:alpha val="40000"/>
                  </a:schemeClr>
                </a:outerShdw>
              </a:effectLst>
              <a:latin typeface="Arial"/>
              <a:ea typeface="Arial"/>
              <a:cs typeface="Arial"/>
              <a:sym typeface="Arial"/>
            </a:endParaRPr>
          </a:p>
        </p:txBody>
      </p:sp>
      <p:pic>
        <p:nvPicPr>
          <p:cNvPr id="6" name="Picture 5">
            <a:extLst>
              <a:ext uri="{FF2B5EF4-FFF2-40B4-BE49-F238E27FC236}">
                <a16:creationId xmlns:a16="http://schemas.microsoft.com/office/drawing/2014/main" xmlns="" id="{F668C25F-1695-4247-BEDB-541B34AF4D7B}"/>
              </a:ext>
            </a:extLst>
          </p:cNvPr>
          <p:cNvPicPr>
            <a:picLocks noChangeAspect="1"/>
          </p:cNvPicPr>
          <p:nvPr/>
        </p:nvPicPr>
        <p:blipFill>
          <a:blip r:embed="rId4"/>
          <a:stretch>
            <a:fillRect/>
          </a:stretch>
        </p:blipFill>
        <p:spPr>
          <a:xfrm>
            <a:off x="5348858" y="3628925"/>
            <a:ext cx="3106016" cy="2329513"/>
          </a:xfrm>
          <a:prstGeom prst="rect">
            <a:avLst/>
          </a:prstGeom>
          <a:effectLst>
            <a:outerShdw blurRad="50800" dist="38100" dir="2700000" algn="tl" rotWithShape="0">
              <a:prstClr val="black">
                <a:alpha val="40000"/>
              </a:prstClr>
            </a:outerShdw>
          </a:effec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23"/>
          <p:cNvSpPr txBox="1">
            <a:spLocks noGrp="1"/>
          </p:cNvSpPr>
          <p:nvPr>
            <p:ph type="body" idx="1"/>
          </p:nvPr>
        </p:nvSpPr>
        <p:spPr>
          <a:xfrm>
            <a:off x="487063" y="1882516"/>
            <a:ext cx="3553596" cy="3751263"/>
          </a:xfrm>
          <a:prstGeom prst="rect">
            <a:avLst/>
          </a:prstGeom>
          <a:noFill/>
          <a:ln>
            <a:noFill/>
          </a:ln>
        </p:spPr>
        <p:txBody>
          <a:bodyPr spcFirstLastPara="1" wrap="square" lIns="91425" tIns="45700" rIns="91425" bIns="45700" anchor="t" anchorCtr="0">
            <a:noAutofit/>
          </a:bodyPr>
          <a:lstStyle/>
          <a:p>
            <a:pPr marL="273050" indent="-68263" algn="ctr">
              <a:spcBef>
                <a:spcPts val="0"/>
              </a:spcBef>
              <a:buNone/>
            </a:pPr>
            <a:r>
              <a:rPr lang="en-CA" sz="3200" b="1" dirty="0"/>
              <a:t>Develop a business plan for the stores and review at least annually </a:t>
            </a:r>
          </a:p>
          <a:p>
            <a:pPr marL="273050" lvl="0" indent="-68263" algn="ctr" rtl="0">
              <a:spcBef>
                <a:spcPts val="0"/>
              </a:spcBef>
              <a:spcAft>
                <a:spcPts val="0"/>
              </a:spcAft>
              <a:buClr>
                <a:schemeClr val="dk1"/>
              </a:buClr>
              <a:buSzPts val="1800"/>
              <a:buNone/>
            </a:pPr>
            <a:endParaRPr sz="1100" dirty="0"/>
          </a:p>
        </p:txBody>
      </p:sp>
      <p:sp>
        <p:nvSpPr>
          <p:cNvPr id="167" name="Google Shape;16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pic>
        <p:nvPicPr>
          <p:cNvPr id="6" name="Picture 5">
            <a:extLst>
              <a:ext uri="{FF2B5EF4-FFF2-40B4-BE49-F238E27FC236}">
                <a16:creationId xmlns:a16="http://schemas.microsoft.com/office/drawing/2014/main" xmlns="" id="{A76D4D15-E010-4114-A198-5D57FAC41B7D}"/>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139514" y="1716090"/>
            <a:ext cx="3886051" cy="3016547"/>
          </a:xfrm>
          <a:prstGeom prst="rect">
            <a:avLst/>
          </a:prstGeom>
        </p:spPr>
      </p:pic>
      <p:sp>
        <p:nvSpPr>
          <p:cNvPr id="7" name="TextBox 6">
            <a:extLst>
              <a:ext uri="{FF2B5EF4-FFF2-40B4-BE49-F238E27FC236}">
                <a16:creationId xmlns:a16="http://schemas.microsoft.com/office/drawing/2014/main" xmlns="" id="{8DED51D0-F7E1-4084-9E1C-F339DFB60C56}"/>
              </a:ext>
            </a:extLst>
          </p:cNvPr>
          <p:cNvSpPr txBox="1"/>
          <p:nvPr/>
        </p:nvSpPr>
        <p:spPr>
          <a:xfrm>
            <a:off x="154608" y="7033100"/>
            <a:ext cx="3886051" cy="230832"/>
          </a:xfrm>
          <a:prstGeom prst="rect">
            <a:avLst/>
          </a:prstGeom>
          <a:noFill/>
        </p:spPr>
        <p:txBody>
          <a:bodyPr wrap="square" rtlCol="0">
            <a:spAutoFit/>
          </a:bodyPr>
          <a:lstStyle/>
          <a:p>
            <a:r>
              <a:rPr lang="en-CA" sz="900">
                <a:hlinkClick r:id="rId4" tooltip="http://taliawhyte.com/2015/02/18/the-pros-and-cons-of-bootstrapping-your-business/"/>
              </a:rPr>
              <a:t>This Photo</a:t>
            </a:r>
            <a:r>
              <a:rPr lang="en-CA" sz="900"/>
              <a:t> by Unknown Author is licensed under </a:t>
            </a:r>
            <a:r>
              <a:rPr lang="en-CA" sz="900">
                <a:hlinkClick r:id="rId5" tooltip="https://creativecommons.org/licenses/by-nc-sa/3.0/"/>
              </a:rPr>
              <a:t>CC BY-SA-NC</a:t>
            </a:r>
            <a:endParaRPr lang="en-CA" sz="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4900" y="1152144"/>
            <a:ext cx="7175500" cy="4974019"/>
          </a:xfrm>
        </p:spPr>
        <p:txBody>
          <a:bodyPr/>
          <a:lstStyle/>
          <a:p>
            <a:r>
              <a:rPr lang="en-CA" sz="2800" b="1" dirty="0"/>
              <a:t>Set policies and goals for Store operations </a:t>
            </a:r>
          </a:p>
          <a:p>
            <a:r>
              <a:rPr lang="en-CA" sz="2800" b="1" dirty="0"/>
              <a:t>Develop a business plan for the stores and review at least annually </a:t>
            </a:r>
          </a:p>
          <a:p>
            <a:r>
              <a:rPr lang="en-CA" sz="2800" b="1" dirty="0"/>
              <a:t>Prepare an annual budget in cooperation with store management and submit to the Council Board of Directors </a:t>
            </a:r>
          </a:p>
          <a:p>
            <a:r>
              <a:rPr lang="en-CA" sz="2800" b="1" dirty="0"/>
              <a:t>Identify with management the goals for the year and incorporate into the annual budget</a:t>
            </a:r>
          </a:p>
          <a:p>
            <a:endParaRPr lang="en-CA" sz="2400" b="1"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4900" y="1078992"/>
            <a:ext cx="7175500" cy="5047171"/>
          </a:xfrm>
        </p:spPr>
        <p:txBody>
          <a:bodyPr/>
          <a:lstStyle/>
          <a:p>
            <a:r>
              <a:rPr lang="en-CA" sz="3200" b="1" dirty="0"/>
              <a:t>Institute the use of a personnel manual for all SVDP employees</a:t>
            </a:r>
          </a:p>
          <a:p>
            <a:r>
              <a:rPr lang="en-CA" sz="3200" b="1" dirty="0"/>
              <a:t>Insure performance reviews are made for all employees annually </a:t>
            </a:r>
          </a:p>
          <a:p>
            <a:r>
              <a:rPr lang="en-CA" sz="3200" b="1" dirty="0"/>
              <a:t>Set policies for free distribution to individuals, conferences or other agencies; use a referral system </a:t>
            </a:r>
          </a:p>
          <a:p>
            <a:r>
              <a:rPr lang="en-CA" sz="3200" b="1" dirty="0"/>
              <a:t>Establish principles of honesty for all store personnel </a:t>
            </a:r>
          </a:p>
          <a:p>
            <a:endParaRPr lang="en-CA" sz="32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4900" y="1389888"/>
            <a:ext cx="7175500" cy="4736275"/>
          </a:xfrm>
        </p:spPr>
        <p:txBody>
          <a:bodyPr/>
          <a:lstStyle/>
          <a:p>
            <a:r>
              <a:rPr lang="en-CA" sz="2800" b="1" dirty="0"/>
              <a:t>Ensure monthly, quarterly and annual reports are made to the Council, Bishop, National Office of the Society and others as required </a:t>
            </a:r>
          </a:p>
          <a:p>
            <a:r>
              <a:rPr lang="en-CA" sz="2800" b="1" dirty="0"/>
              <a:t>Provide a barrier-free environment for the handicapped </a:t>
            </a:r>
          </a:p>
          <a:p>
            <a:r>
              <a:rPr lang="en-CA" sz="2800" b="1" dirty="0"/>
              <a:t>Chairperson should provide a copy of meeting agendas in advance of meetings</a:t>
            </a:r>
          </a:p>
          <a:p>
            <a:endParaRPr lang="en-CA"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54" y="1383614"/>
            <a:ext cx="5397500" cy="600075"/>
          </a:xfrm>
        </p:spPr>
        <p:txBody>
          <a:bodyPr/>
          <a:lstStyle/>
          <a:p>
            <a:r>
              <a:rPr lang="en-CA" dirty="0">
                <a:solidFill>
                  <a:srgbClr val="0070C0"/>
                </a:solidFill>
                <a:effectLst>
                  <a:outerShdw blurRad="38100" dist="38100" dir="2700000" algn="tl">
                    <a:srgbClr val="000000">
                      <a:alpha val="43137"/>
                    </a:srgbClr>
                  </a:outerShdw>
                </a:effectLst>
              </a:rPr>
              <a:t>Store Committee vs Director/Manager </a:t>
            </a:r>
            <a:br>
              <a:rPr lang="en-CA" dirty="0">
                <a:solidFill>
                  <a:srgbClr val="0070C0"/>
                </a:solidFill>
                <a:effectLst>
                  <a:outerShdw blurRad="38100" dist="38100" dir="2700000" algn="tl">
                    <a:srgbClr val="000000">
                      <a:alpha val="43137"/>
                    </a:srgbClr>
                  </a:outerShdw>
                </a:effectLst>
              </a:rPr>
            </a:br>
            <a:endParaRPr lang="en-CA" dirty="0">
              <a:solidFill>
                <a:srgbClr val="0070C0"/>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4454" y="2234874"/>
            <a:ext cx="5239608" cy="3751263"/>
          </a:xfrm>
        </p:spPr>
        <p:txBody>
          <a:bodyPr/>
          <a:lstStyle/>
          <a:p>
            <a:r>
              <a:rPr lang="en-CA" sz="2800" b="1" dirty="0"/>
              <a:t>A critical item is to establish boundaries between the Store Committee and Store Director/Manager. The Store Committee sets policies and evaluates the Store Director/Manager on the execution of the policies.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pic>
        <p:nvPicPr>
          <p:cNvPr id="6" name="Picture 5">
            <a:extLst>
              <a:ext uri="{FF2B5EF4-FFF2-40B4-BE49-F238E27FC236}">
                <a16:creationId xmlns:a16="http://schemas.microsoft.com/office/drawing/2014/main" xmlns="" id="{E9D53B01-97EC-4AB4-AABF-0C9B9B7E363A}"/>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837146" y="1943718"/>
            <a:ext cx="2322604" cy="286502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8272" y="786385"/>
            <a:ext cx="3528884" cy="4806036"/>
          </a:xfrm>
        </p:spPr>
        <p:txBody>
          <a:bodyPr/>
          <a:lstStyle/>
          <a:p>
            <a:r>
              <a:rPr lang="en-CA" sz="2400" b="1" dirty="0"/>
              <a:t>The Store Director/Manager manages the day-to-day operation of the stores and manages the people employed or volunteers that run the store. It is critical that the committee not interfere with the managers duties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pic>
        <p:nvPicPr>
          <p:cNvPr id="6" name="Picture 5">
            <a:extLst>
              <a:ext uri="{FF2B5EF4-FFF2-40B4-BE49-F238E27FC236}">
                <a16:creationId xmlns:a16="http://schemas.microsoft.com/office/drawing/2014/main" xmlns="" id="{A8C0EBAE-8D11-4910-8AAC-5B2F64A8575D}"/>
              </a:ext>
            </a:extLst>
          </p:cNvPr>
          <p:cNvPicPr>
            <a:picLocks noChangeAspect="1"/>
          </p:cNvPicPr>
          <p:nvPr/>
        </p:nvPicPr>
        <p:blipFill>
          <a:blip r:embed="rId3"/>
          <a:stretch>
            <a:fillRect/>
          </a:stretch>
        </p:blipFill>
        <p:spPr>
          <a:xfrm>
            <a:off x="5016846" y="1724755"/>
            <a:ext cx="2900749" cy="386766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57766" y="1252183"/>
            <a:ext cx="7175500" cy="4353634"/>
          </a:xfrm>
        </p:spPr>
        <p:txBody>
          <a:bodyPr/>
          <a:lstStyle/>
          <a:p>
            <a:pPr>
              <a:buNone/>
            </a:pPr>
            <a:endParaRPr lang="en-CA" sz="3600" dirty="0"/>
          </a:p>
          <a:p>
            <a:pPr algn="ctr">
              <a:buNone/>
            </a:pPr>
            <a:r>
              <a:rPr lang="en-CA" sz="6000" b="1" dirty="0">
                <a:solidFill>
                  <a:srgbClr val="0070C0"/>
                </a:solidFill>
                <a:effectLst>
                  <a:outerShdw blurRad="38100" dist="38100" dir="2700000" algn="tl">
                    <a:srgbClr val="000000">
                      <a:alpha val="43137"/>
                    </a:srgbClr>
                  </a:outerShdw>
                </a:effectLst>
              </a:rPr>
              <a:t>Store Chair</a:t>
            </a:r>
          </a:p>
          <a:p>
            <a:pPr algn="ctr">
              <a:buNone/>
            </a:pPr>
            <a:r>
              <a:rPr lang="en-CA" sz="6000" b="1" dirty="0">
                <a:solidFill>
                  <a:srgbClr val="0070C0"/>
                </a:solidFill>
                <a:effectLst>
                  <a:outerShdw blurRad="38100" dist="38100" dir="2700000" algn="tl">
                    <a:srgbClr val="000000">
                      <a:alpha val="43137"/>
                    </a:srgbClr>
                  </a:outerShdw>
                </a:effectLst>
              </a:rPr>
              <a:t>Reports to</a:t>
            </a:r>
          </a:p>
          <a:p>
            <a:pPr algn="ctr">
              <a:buNone/>
            </a:pPr>
            <a:r>
              <a:rPr lang="en-CA" sz="6000" b="1" dirty="0">
                <a:solidFill>
                  <a:srgbClr val="0070C0"/>
                </a:solidFill>
                <a:effectLst>
                  <a:outerShdw blurRad="38100" dist="38100" dir="2700000" algn="tl">
                    <a:srgbClr val="000000">
                      <a:alpha val="43137"/>
                    </a:srgbClr>
                  </a:outerShdw>
                </a:effectLst>
              </a:rPr>
              <a:t>Particular Council</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08" y="761957"/>
            <a:ext cx="5397500" cy="600075"/>
          </a:xfrm>
        </p:spPr>
        <p:txBody>
          <a:bodyPr/>
          <a:lstStyle/>
          <a:p>
            <a:r>
              <a:rPr lang="en-CA" dirty="0">
                <a:effectLst>
                  <a:outerShdw blurRad="38100" dist="38100" dir="2700000" algn="tl">
                    <a:srgbClr val="000000">
                      <a:alpha val="43137"/>
                    </a:srgbClr>
                  </a:outerShdw>
                </a:effectLst>
              </a:rPr>
              <a:t>PC Roles</a:t>
            </a:r>
          </a:p>
        </p:txBody>
      </p:sp>
      <p:sp>
        <p:nvSpPr>
          <p:cNvPr id="3" name="Text Placeholder 2"/>
          <p:cNvSpPr>
            <a:spLocks noGrp="1"/>
          </p:cNvSpPr>
          <p:nvPr>
            <p:ph type="body" idx="1"/>
          </p:nvPr>
        </p:nvSpPr>
        <p:spPr>
          <a:xfrm>
            <a:off x="984250" y="1744705"/>
            <a:ext cx="7175500" cy="3751263"/>
          </a:xfrm>
        </p:spPr>
        <p:txBody>
          <a:bodyPr/>
          <a:lstStyle/>
          <a:p>
            <a:pPr>
              <a:buFont typeface="Wingdings" panose="05000000000000000000" pitchFamily="2" charset="2"/>
              <a:buChar char="ü"/>
            </a:pPr>
            <a:r>
              <a:rPr lang="en-CA" b="1" dirty="0"/>
              <a:t>The board is responsible for the highest level of decision making and legal authority </a:t>
            </a:r>
          </a:p>
          <a:p>
            <a:pPr>
              <a:buFont typeface="Wingdings" panose="05000000000000000000" pitchFamily="2" charset="2"/>
              <a:buChar char="ü"/>
            </a:pPr>
            <a:endParaRPr lang="en-CA" b="1" dirty="0"/>
          </a:p>
          <a:p>
            <a:pPr>
              <a:buFont typeface="Wingdings" panose="05000000000000000000" pitchFamily="2" charset="2"/>
              <a:buChar char="ü"/>
            </a:pPr>
            <a:r>
              <a:rPr lang="en-CA" b="1" dirty="0"/>
              <a:t>By law, it is ultimately accountable for, and has authority over resources and activities</a:t>
            </a:r>
          </a:p>
          <a:p>
            <a:pPr>
              <a:buFont typeface="Wingdings" panose="05000000000000000000" pitchFamily="2" charset="2"/>
              <a:buChar char="ü"/>
            </a:pPr>
            <a:endParaRPr lang="en-CA" b="1" dirty="0"/>
          </a:p>
          <a:p>
            <a:pPr>
              <a:buFont typeface="Wingdings" panose="05000000000000000000" pitchFamily="2" charset="2"/>
              <a:buChar char="ü"/>
            </a:pPr>
            <a:r>
              <a:rPr lang="en-CA" b="1" dirty="0"/>
              <a:t>Articulates and communicates the vision to members, clients, donors, staff, volunteers and community</a:t>
            </a:r>
          </a:p>
          <a:p>
            <a:pPr>
              <a:buFont typeface="Wingdings" panose="05000000000000000000" pitchFamily="2" charset="2"/>
              <a:buChar char="ü"/>
            </a:pPr>
            <a:endParaRPr lang="en-CA" b="1" dirty="0"/>
          </a:p>
          <a:p>
            <a:pPr>
              <a:buFont typeface="Wingdings" panose="05000000000000000000" pitchFamily="2" charset="2"/>
              <a:buChar char="ü"/>
            </a:pPr>
            <a:r>
              <a:rPr lang="en-CA" b="1" dirty="0"/>
              <a:t>Through policy they defines the parameters within which we will carry out our work</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8326" y="923172"/>
            <a:ext cx="7175500" cy="3751263"/>
          </a:xfrm>
        </p:spPr>
        <p:txBody>
          <a:bodyPr/>
          <a:lstStyle/>
          <a:p>
            <a:pPr algn="ctr">
              <a:buNone/>
            </a:pPr>
            <a:r>
              <a:rPr lang="en-CA" sz="5400" b="1" dirty="0">
                <a:solidFill>
                  <a:srgbClr val="0070C0"/>
                </a:solidFill>
                <a:effectLst>
                  <a:outerShdw blurRad="38100" dist="38100" dir="2700000" algn="tl">
                    <a:srgbClr val="000000">
                      <a:alpha val="43137"/>
                    </a:srgbClr>
                  </a:outerShdw>
                </a:effectLst>
              </a:rPr>
              <a:t>Ineffective Board Types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17</a:t>
            </a:fld>
            <a:endParaRPr lang="en-US"/>
          </a:p>
        </p:txBody>
      </p:sp>
      <p:pic>
        <p:nvPicPr>
          <p:cNvPr id="6" name="Picture 5">
            <a:extLst>
              <a:ext uri="{FF2B5EF4-FFF2-40B4-BE49-F238E27FC236}">
                <a16:creationId xmlns:a16="http://schemas.microsoft.com/office/drawing/2014/main" xmlns="" id="{9E65DF8B-3808-425D-AE0B-66D452FAB870}"/>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1866900" y="2798804"/>
            <a:ext cx="5410200" cy="28003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13" y="1161192"/>
            <a:ext cx="5397500" cy="600075"/>
          </a:xfrm>
        </p:spPr>
        <p:txBody>
          <a:bodyPr/>
          <a:lstStyle/>
          <a:p>
            <a:r>
              <a:rPr lang="en-CA" b="1" dirty="0"/>
              <a:t>Too involved in operational details</a:t>
            </a:r>
            <a:br>
              <a:rPr lang="en-CA" b="1" dirty="0"/>
            </a:br>
            <a:endParaRPr lang="en-CA" dirty="0"/>
          </a:p>
        </p:txBody>
      </p:sp>
      <p:sp>
        <p:nvSpPr>
          <p:cNvPr id="3" name="Text Placeholder 2"/>
          <p:cNvSpPr>
            <a:spLocks noGrp="1"/>
          </p:cNvSpPr>
          <p:nvPr>
            <p:ph type="body" idx="1"/>
          </p:nvPr>
        </p:nvSpPr>
        <p:spPr/>
        <p:txBody>
          <a:bodyPr/>
          <a:lstStyle/>
          <a:p>
            <a:pPr marL="114300" indent="0">
              <a:buNone/>
            </a:pPr>
            <a:r>
              <a:rPr lang="en-CA" sz="3600" b="1" dirty="0"/>
              <a:t>Seen as wasting time and potentially making bad decisions on matters it knows little about</a:t>
            </a:r>
          </a:p>
          <a:p>
            <a:endParaRPr lang="en-CA"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18</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5"/>
          <p:cNvSpPr txBox="1">
            <a:spLocks noGrp="1"/>
          </p:cNvSpPr>
          <p:nvPr>
            <p:ph type="body" idx="1"/>
          </p:nvPr>
        </p:nvSpPr>
        <p:spPr>
          <a:xfrm>
            <a:off x="2413195" y="2318629"/>
            <a:ext cx="7175500" cy="3751263"/>
          </a:xfrm>
          <a:prstGeom prst="rect">
            <a:avLst/>
          </a:prstGeom>
          <a:noFill/>
          <a:ln>
            <a:noFill/>
          </a:ln>
        </p:spPr>
        <p:txBody>
          <a:bodyPr spcFirstLastPara="1" wrap="square" lIns="91425" tIns="45700" rIns="91425" bIns="45700" anchor="t" anchorCtr="0">
            <a:noAutofit/>
          </a:bodyPr>
          <a:lstStyle/>
          <a:p>
            <a:pPr marL="273050" lvl="0" indent="-68263" algn="l" rtl="0">
              <a:spcBef>
                <a:spcPts val="0"/>
              </a:spcBef>
              <a:spcAft>
                <a:spcPts val="0"/>
              </a:spcAft>
              <a:buClr>
                <a:schemeClr val="dk1"/>
              </a:buClr>
              <a:buSzPts val="1800"/>
              <a:buNone/>
            </a:pPr>
            <a:endParaRPr dirty="0"/>
          </a:p>
        </p:txBody>
      </p:sp>
      <p:sp>
        <p:nvSpPr>
          <p:cNvPr id="111" name="Google Shape;11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pic>
        <p:nvPicPr>
          <p:cNvPr id="5" name="Picture 4"/>
          <p:cNvPicPr/>
          <p:nvPr/>
        </p:nvPicPr>
        <p:blipFill>
          <a:blip r:embed="rId3" cstate="print"/>
          <a:srcRect l="26562" t="18171" r="26562"/>
          <a:stretch>
            <a:fillRect/>
          </a:stretch>
        </p:blipFill>
        <p:spPr bwMode="auto">
          <a:xfrm>
            <a:off x="1677241" y="1223890"/>
            <a:ext cx="5901910" cy="4975736"/>
          </a:xfrm>
          <a:prstGeom prst="rect">
            <a:avLst/>
          </a:prstGeom>
          <a:noFill/>
          <a:ln w="9525">
            <a:noFill/>
            <a:miter lim="800000"/>
            <a:headEnd/>
            <a:tailEnd/>
          </a:ln>
        </p:spPr>
      </p:pic>
      <p:sp>
        <p:nvSpPr>
          <p:cNvPr id="4" name="Title 3">
            <a:extLst>
              <a:ext uri="{FF2B5EF4-FFF2-40B4-BE49-F238E27FC236}">
                <a16:creationId xmlns:a16="http://schemas.microsoft.com/office/drawing/2014/main" xmlns="" id="{C1A1C7D9-AE88-45F5-BAF7-9CFFF19F923B}"/>
              </a:ext>
            </a:extLst>
          </p:cNvPr>
          <p:cNvSpPr>
            <a:spLocks noGrp="1"/>
          </p:cNvSpPr>
          <p:nvPr>
            <p:ph type="title"/>
          </p:nvPr>
        </p:nvSpPr>
        <p:spPr>
          <a:xfrm>
            <a:off x="346174" y="494081"/>
            <a:ext cx="5397500" cy="600075"/>
          </a:xfrm>
        </p:spPr>
        <p:txBody>
          <a:bodyPr/>
          <a:lstStyle/>
          <a:p>
            <a:r>
              <a:rPr lang="en-CA" dirty="0">
                <a:effectLst>
                  <a:outerShdw blurRad="50800" dist="38100" dir="2700000" algn="tl" rotWithShape="0">
                    <a:prstClr val="black">
                      <a:alpha val="40000"/>
                    </a:prstClr>
                  </a:outerShdw>
                </a:effectLst>
              </a:rPr>
              <a:t>$28 Billion Industry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Behaves Erratically</a:t>
            </a:r>
          </a:p>
        </p:txBody>
      </p:sp>
      <p:sp>
        <p:nvSpPr>
          <p:cNvPr id="3" name="Text Placeholder 2"/>
          <p:cNvSpPr>
            <a:spLocks noGrp="1"/>
          </p:cNvSpPr>
          <p:nvPr>
            <p:ph type="body" idx="1"/>
          </p:nvPr>
        </p:nvSpPr>
        <p:spPr/>
        <p:txBody>
          <a:bodyPr/>
          <a:lstStyle/>
          <a:p>
            <a:pPr marL="114300" indent="0">
              <a:buNone/>
            </a:pPr>
            <a:r>
              <a:rPr lang="en-CA" sz="4000" b="1" dirty="0"/>
              <a:t>Board sometimes dabbles in operational details while at other times wanting only to “rubber stamp”</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19</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Too Removed</a:t>
            </a:r>
          </a:p>
        </p:txBody>
      </p:sp>
      <p:sp>
        <p:nvSpPr>
          <p:cNvPr id="3" name="Text Placeholder 2"/>
          <p:cNvSpPr>
            <a:spLocks noGrp="1"/>
          </p:cNvSpPr>
          <p:nvPr>
            <p:ph type="body" idx="1"/>
          </p:nvPr>
        </p:nvSpPr>
        <p:spPr/>
        <p:txBody>
          <a:bodyPr/>
          <a:lstStyle/>
          <a:p>
            <a:pPr marL="114300" indent="0">
              <a:buNone/>
            </a:pPr>
            <a:r>
              <a:rPr lang="en-CA" sz="4000" b="1" dirty="0"/>
              <a:t>Board ratifies without meaningful debate, only on the recommendations of the President</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20</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effectLst>
                  <a:outerShdw blurRad="38100" dist="38100" dir="2700000" algn="tl">
                    <a:srgbClr val="000000">
                      <a:alpha val="43137"/>
                    </a:srgbClr>
                  </a:outerShdw>
                </a:effectLst>
              </a:rPr>
              <a:t>Particular Councils</a:t>
            </a:r>
          </a:p>
        </p:txBody>
      </p:sp>
      <p:sp>
        <p:nvSpPr>
          <p:cNvPr id="3" name="Text Placeholder 2"/>
          <p:cNvSpPr>
            <a:spLocks noGrp="1"/>
          </p:cNvSpPr>
          <p:nvPr>
            <p:ph type="body" idx="1"/>
          </p:nvPr>
        </p:nvSpPr>
        <p:spPr>
          <a:xfrm>
            <a:off x="984250" y="2605087"/>
            <a:ext cx="7175500" cy="3751263"/>
          </a:xfrm>
        </p:spPr>
        <p:txBody>
          <a:bodyPr/>
          <a:lstStyle/>
          <a:p>
            <a:pPr algn="ctr">
              <a:buNone/>
            </a:pPr>
            <a:r>
              <a:rPr lang="en-CA" sz="8000" b="1" dirty="0">
                <a:solidFill>
                  <a:srgbClr val="0070C0"/>
                </a:solidFill>
                <a:effectLst>
                  <a:outerShdw blurRad="38100" dist="38100" dir="2700000" algn="tl">
                    <a:srgbClr val="000000">
                      <a:alpha val="43137"/>
                    </a:srgbClr>
                  </a:outerShdw>
                </a:effectLst>
              </a:rPr>
              <a:t>NIFO</a:t>
            </a:r>
          </a:p>
          <a:p>
            <a:pPr algn="ctr">
              <a:buNone/>
            </a:pPr>
            <a:endParaRPr lang="en-CA" b="1"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21</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EA1AF53-4D9B-4E95-8090-993566A55B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22</a:t>
            </a:fld>
            <a:endParaRPr lang="en-US"/>
          </a:p>
        </p:txBody>
      </p:sp>
      <p:sp>
        <p:nvSpPr>
          <p:cNvPr id="5" name="Rectangle 4">
            <a:extLst>
              <a:ext uri="{FF2B5EF4-FFF2-40B4-BE49-F238E27FC236}">
                <a16:creationId xmlns:a16="http://schemas.microsoft.com/office/drawing/2014/main" xmlns="" id="{39307707-1AA3-4B05-8E52-A1771B6EFE32}"/>
              </a:ext>
            </a:extLst>
          </p:cNvPr>
          <p:cNvSpPr/>
          <p:nvPr/>
        </p:nvSpPr>
        <p:spPr>
          <a:xfrm>
            <a:off x="3323966" y="749643"/>
            <a:ext cx="2496065" cy="1210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xmlns="" id="{AC9B66EE-7AAF-4679-B1C2-0171C67DECCC}"/>
              </a:ext>
            </a:extLst>
          </p:cNvPr>
          <p:cNvSpPr/>
          <p:nvPr/>
        </p:nvSpPr>
        <p:spPr>
          <a:xfrm>
            <a:off x="3323966" y="2930610"/>
            <a:ext cx="2496065" cy="1210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xmlns="" id="{C1160F3D-CCED-448B-B8BB-2AEE5A3269ED}"/>
              </a:ext>
            </a:extLst>
          </p:cNvPr>
          <p:cNvSpPr/>
          <p:nvPr/>
        </p:nvSpPr>
        <p:spPr>
          <a:xfrm>
            <a:off x="3323966" y="5145388"/>
            <a:ext cx="2496065" cy="1210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Arrow: Down 10">
            <a:extLst>
              <a:ext uri="{FF2B5EF4-FFF2-40B4-BE49-F238E27FC236}">
                <a16:creationId xmlns:a16="http://schemas.microsoft.com/office/drawing/2014/main" xmlns="" id="{2E760A4B-1F3E-4EA0-8791-AC486D095236}"/>
              </a:ext>
            </a:extLst>
          </p:cNvPr>
          <p:cNvSpPr/>
          <p:nvPr/>
        </p:nvSpPr>
        <p:spPr>
          <a:xfrm>
            <a:off x="3721606" y="2172480"/>
            <a:ext cx="457200" cy="6466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00"/>
              </a:solidFill>
            </a:endParaRPr>
          </a:p>
        </p:txBody>
      </p:sp>
      <p:sp>
        <p:nvSpPr>
          <p:cNvPr id="12" name="Arrow: Down 11">
            <a:extLst>
              <a:ext uri="{FF2B5EF4-FFF2-40B4-BE49-F238E27FC236}">
                <a16:creationId xmlns:a16="http://schemas.microsoft.com/office/drawing/2014/main" xmlns="" id="{A24119D9-4EEB-4A0E-9F56-D1A220E60E25}"/>
              </a:ext>
            </a:extLst>
          </p:cNvPr>
          <p:cNvSpPr/>
          <p:nvPr/>
        </p:nvSpPr>
        <p:spPr>
          <a:xfrm>
            <a:off x="3648454" y="4321527"/>
            <a:ext cx="457200" cy="6466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xmlns="" id="{1E60E8DA-4409-41A7-8150-DDAB974D3E98}"/>
              </a:ext>
            </a:extLst>
          </p:cNvPr>
          <p:cNvSpPr txBox="1"/>
          <p:nvPr/>
        </p:nvSpPr>
        <p:spPr>
          <a:xfrm>
            <a:off x="3577278" y="853356"/>
            <a:ext cx="1940011" cy="954107"/>
          </a:xfrm>
          <a:prstGeom prst="rect">
            <a:avLst/>
          </a:prstGeom>
          <a:noFill/>
        </p:spPr>
        <p:txBody>
          <a:bodyPr wrap="square" rtlCol="0">
            <a:spAutoFit/>
          </a:bodyPr>
          <a:lstStyle/>
          <a:p>
            <a:pPr algn="ctr"/>
            <a:r>
              <a:rPr lang="en-CA" sz="2800" dirty="0">
                <a:solidFill>
                  <a:schemeClr val="bg1"/>
                </a:solidFill>
                <a:effectLst>
                  <a:outerShdw blurRad="38100" dist="38100" dir="2700000" algn="tl">
                    <a:srgbClr val="000000">
                      <a:alpha val="43137"/>
                    </a:srgbClr>
                  </a:outerShdw>
                </a:effectLst>
              </a:rPr>
              <a:t>Particular Council</a:t>
            </a:r>
          </a:p>
        </p:txBody>
      </p:sp>
      <p:sp>
        <p:nvSpPr>
          <p:cNvPr id="14" name="Rectangle 13">
            <a:extLst>
              <a:ext uri="{FF2B5EF4-FFF2-40B4-BE49-F238E27FC236}">
                <a16:creationId xmlns:a16="http://schemas.microsoft.com/office/drawing/2014/main" xmlns="" id="{1A3BB4B4-049C-46E5-8121-17283997EC4B}"/>
              </a:ext>
            </a:extLst>
          </p:cNvPr>
          <p:cNvSpPr/>
          <p:nvPr/>
        </p:nvSpPr>
        <p:spPr>
          <a:xfrm>
            <a:off x="3558743" y="3019164"/>
            <a:ext cx="1923925" cy="954107"/>
          </a:xfrm>
          <a:prstGeom prst="rect">
            <a:avLst/>
          </a:prstGeom>
        </p:spPr>
        <p:txBody>
          <a:bodyPr wrap="none">
            <a:spAutoFit/>
          </a:bodyPr>
          <a:lstStyle/>
          <a:p>
            <a:pPr algn="ctr"/>
            <a:r>
              <a:rPr lang="en-CA" sz="2800" dirty="0">
                <a:solidFill>
                  <a:schemeClr val="bg1"/>
                </a:solidFill>
                <a:effectLst>
                  <a:outerShdw blurRad="38100" dist="38100" dir="2700000" algn="tl">
                    <a:srgbClr val="000000">
                      <a:alpha val="43137"/>
                    </a:srgbClr>
                  </a:outerShdw>
                </a:effectLst>
              </a:rPr>
              <a:t> Store</a:t>
            </a:r>
          </a:p>
          <a:p>
            <a:pPr algn="ctr"/>
            <a:r>
              <a:rPr lang="en-CA" sz="2800" dirty="0">
                <a:solidFill>
                  <a:schemeClr val="bg1"/>
                </a:solidFill>
                <a:effectLst>
                  <a:outerShdw blurRad="38100" dist="38100" dir="2700000" algn="tl">
                    <a:srgbClr val="000000">
                      <a:alpha val="43137"/>
                    </a:srgbClr>
                  </a:outerShdw>
                </a:effectLst>
              </a:rPr>
              <a:t>Committee</a:t>
            </a:r>
          </a:p>
        </p:txBody>
      </p:sp>
      <p:sp>
        <p:nvSpPr>
          <p:cNvPr id="15" name="Rectangle 14">
            <a:extLst>
              <a:ext uri="{FF2B5EF4-FFF2-40B4-BE49-F238E27FC236}">
                <a16:creationId xmlns:a16="http://schemas.microsoft.com/office/drawing/2014/main" xmlns="" id="{E88BD6F8-E8F4-4261-8440-3E486A3CFCA5}"/>
              </a:ext>
            </a:extLst>
          </p:cNvPr>
          <p:cNvSpPr/>
          <p:nvPr/>
        </p:nvSpPr>
        <p:spPr>
          <a:xfrm>
            <a:off x="3752064" y="5215290"/>
            <a:ext cx="1606530" cy="954107"/>
          </a:xfrm>
          <a:prstGeom prst="rect">
            <a:avLst/>
          </a:prstGeom>
        </p:spPr>
        <p:txBody>
          <a:bodyPr wrap="none">
            <a:spAutoFit/>
          </a:bodyPr>
          <a:lstStyle/>
          <a:p>
            <a:pPr algn="ctr"/>
            <a:r>
              <a:rPr lang="en-CA" sz="2800" dirty="0">
                <a:solidFill>
                  <a:schemeClr val="bg1"/>
                </a:solidFill>
                <a:effectLst>
                  <a:outerShdw blurRad="38100" dist="38100" dir="2700000" algn="tl">
                    <a:srgbClr val="000000">
                      <a:alpha val="43137"/>
                    </a:srgbClr>
                  </a:outerShdw>
                </a:effectLst>
              </a:rPr>
              <a:t>Store</a:t>
            </a:r>
          </a:p>
          <a:p>
            <a:pPr algn="ctr"/>
            <a:r>
              <a:rPr lang="en-CA" sz="2800" dirty="0">
                <a:solidFill>
                  <a:schemeClr val="bg1"/>
                </a:solidFill>
                <a:effectLst>
                  <a:outerShdw blurRad="38100" dist="38100" dir="2700000" algn="tl">
                    <a:srgbClr val="000000">
                      <a:alpha val="43137"/>
                    </a:srgbClr>
                  </a:outerShdw>
                </a:effectLst>
              </a:rPr>
              <a:t>Manager</a:t>
            </a:r>
          </a:p>
        </p:txBody>
      </p:sp>
      <p:sp>
        <p:nvSpPr>
          <p:cNvPr id="16" name="Up Arrow 15"/>
          <p:cNvSpPr/>
          <p:nvPr/>
        </p:nvSpPr>
        <p:spPr>
          <a:xfrm>
            <a:off x="4553712" y="1993392"/>
            <a:ext cx="896112" cy="7315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Up Arrow 16"/>
          <p:cNvSpPr/>
          <p:nvPr/>
        </p:nvSpPr>
        <p:spPr>
          <a:xfrm>
            <a:off x="4882896" y="41148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3605365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1060" y="425365"/>
            <a:ext cx="9580777" cy="840604"/>
          </a:xfrm>
        </p:spPr>
        <p:txBody>
          <a:bodyPr/>
          <a:lstStyle/>
          <a:p>
            <a:pPr>
              <a:buNone/>
            </a:pPr>
            <a:r>
              <a:rPr lang="en-CA" sz="6600" dirty="0">
                <a:ln w="0"/>
                <a:solidFill>
                  <a:schemeClr val="accent1"/>
                </a:solidFill>
                <a:effectLst>
                  <a:outerShdw blurRad="38100" dist="25400" dir="5400000" algn="ctr" rotWithShape="0">
                    <a:srgbClr val="6E747A">
                      <a:alpha val="43000"/>
                    </a:srgbClr>
                  </a:outerShdw>
                </a:effectLst>
              </a:rPr>
              <a:t>What could possible </a:t>
            </a:r>
          </a:p>
          <a:p>
            <a:pPr>
              <a:buNone/>
            </a:pPr>
            <a:r>
              <a:rPr lang="en-CA" sz="6600" dirty="0">
                <a:ln w="0"/>
                <a:solidFill>
                  <a:schemeClr val="accent1"/>
                </a:solidFill>
                <a:effectLst>
                  <a:outerShdw blurRad="38100" dist="25400" dir="5400000" algn="ctr" rotWithShape="0">
                    <a:srgbClr val="6E747A">
                      <a:alpha val="43000"/>
                    </a:srgbClr>
                  </a:outerShdw>
                </a:effectLst>
              </a:rPr>
              <a:t>go wrong???</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23</a:t>
            </a:fld>
            <a:endParaRPr lang="en-US"/>
          </a:p>
        </p:txBody>
      </p:sp>
      <p:pic>
        <p:nvPicPr>
          <p:cNvPr id="15" name="Picture 14">
            <a:extLst>
              <a:ext uri="{FF2B5EF4-FFF2-40B4-BE49-F238E27FC236}">
                <a16:creationId xmlns:a16="http://schemas.microsoft.com/office/drawing/2014/main" xmlns="" id="{29984D93-C6E9-4DC3-8D21-3DA59E71250A}"/>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697763" y="2954051"/>
            <a:ext cx="3748474" cy="34785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459295" y="562335"/>
            <a:ext cx="5397500" cy="6000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CA" dirty="0">
                <a:ln w="0"/>
                <a:solidFill>
                  <a:schemeClr val="tx1"/>
                </a:solidFill>
                <a:effectLst>
                  <a:outerShdw blurRad="38100" dist="19050" dir="2700000" algn="tl" rotWithShape="0">
                    <a:schemeClr val="dk1">
                      <a:alpha val="40000"/>
                    </a:schemeClr>
                  </a:outerShdw>
                </a:effectLst>
              </a:rPr>
              <a:t>Ontario</a:t>
            </a:r>
            <a:endParaRPr dirty="0">
              <a:ln w="0"/>
              <a:solidFill>
                <a:schemeClr val="tx1"/>
              </a:solidFill>
              <a:effectLst>
                <a:outerShdw blurRad="38100" dist="19050" dir="2700000" algn="tl" rotWithShape="0">
                  <a:schemeClr val="dk1">
                    <a:alpha val="40000"/>
                  </a:schemeClr>
                </a:outerShdw>
              </a:effectLst>
            </a:endParaRPr>
          </a:p>
        </p:txBody>
      </p:sp>
      <p:sp>
        <p:nvSpPr>
          <p:cNvPr id="124" name="Google Shape;124;p17"/>
          <p:cNvSpPr txBox="1">
            <a:spLocks noGrp="1"/>
          </p:cNvSpPr>
          <p:nvPr>
            <p:ph type="body" idx="1"/>
          </p:nvPr>
        </p:nvSpPr>
        <p:spPr>
          <a:xfrm>
            <a:off x="1104900" y="2374900"/>
            <a:ext cx="7175500" cy="3751263"/>
          </a:xfrm>
          <a:prstGeom prst="rect">
            <a:avLst/>
          </a:prstGeom>
          <a:noFill/>
          <a:ln>
            <a:noFill/>
          </a:ln>
        </p:spPr>
        <p:txBody>
          <a:bodyPr spcFirstLastPara="1" wrap="square" lIns="91425" tIns="45700" rIns="91425" bIns="45700" anchor="t" anchorCtr="0">
            <a:noAutofit/>
          </a:bodyPr>
          <a:lstStyle/>
          <a:p>
            <a:pPr marL="273050" lvl="0" indent="-68263" algn="l" rtl="0">
              <a:spcBef>
                <a:spcPts val="0"/>
              </a:spcBef>
              <a:spcAft>
                <a:spcPts val="0"/>
              </a:spcAft>
              <a:buClr>
                <a:schemeClr val="dk1"/>
              </a:buClr>
              <a:buSzPts val="1800"/>
              <a:buNone/>
            </a:pPr>
            <a:endParaRPr dirty="0"/>
          </a:p>
        </p:txBody>
      </p:sp>
      <p:sp>
        <p:nvSpPr>
          <p:cNvPr id="125" name="Google Shape;125;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pic>
        <p:nvPicPr>
          <p:cNvPr id="6" name="Picture 5"/>
          <p:cNvPicPr/>
          <p:nvPr/>
        </p:nvPicPr>
        <p:blipFill>
          <a:blip r:embed="rId3" cstate="print"/>
          <a:srcRect l="43305" t="50862" r="24359" b="17438"/>
          <a:stretch>
            <a:fillRect/>
          </a:stretch>
        </p:blipFill>
        <p:spPr bwMode="auto">
          <a:xfrm>
            <a:off x="2748264" y="1987492"/>
            <a:ext cx="4158973" cy="383843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65" y="815203"/>
            <a:ext cx="5397500" cy="600075"/>
          </a:xfrm>
        </p:spPr>
        <p:txBody>
          <a:bodyPr/>
          <a:lstStyle/>
          <a:p>
            <a:r>
              <a:rPr lang="en-CA" dirty="0">
                <a:solidFill>
                  <a:schemeClr val="tx1"/>
                </a:solidFill>
                <a:effectLst>
                  <a:outerShdw blurRad="38100" dist="38100" dir="2700000" algn="tl">
                    <a:srgbClr val="000000">
                      <a:alpha val="43137"/>
                    </a:srgbClr>
                  </a:outerShdw>
                </a:effectLst>
              </a:rPr>
              <a:t>Who is responsible?</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pic>
        <p:nvPicPr>
          <p:cNvPr id="6" name="Picture 5">
            <a:extLst>
              <a:ext uri="{FF2B5EF4-FFF2-40B4-BE49-F238E27FC236}">
                <a16:creationId xmlns:a16="http://schemas.microsoft.com/office/drawing/2014/main" xmlns="" id="{73286D56-55A1-4316-AABE-EFAE2E92C9A6}"/>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762250" y="2147632"/>
            <a:ext cx="3619500" cy="27908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15" y="882847"/>
            <a:ext cx="5397500" cy="600075"/>
          </a:xfrm>
        </p:spPr>
        <p:txBody>
          <a:bodyPr/>
          <a:lstStyle/>
          <a:p>
            <a:r>
              <a:rPr lang="en-CA" dirty="0">
                <a:ln w="0"/>
                <a:solidFill>
                  <a:schemeClr val="tx1"/>
                </a:solidFill>
                <a:effectLst>
                  <a:outerShdw blurRad="38100" dist="19050" dir="2700000" algn="tl" rotWithShape="0">
                    <a:schemeClr val="dk1">
                      <a:alpha val="40000"/>
                    </a:schemeClr>
                  </a:outerShdw>
                </a:effectLst>
              </a:rPr>
              <a:t>Our Biggest Asset</a:t>
            </a:r>
          </a:p>
        </p:txBody>
      </p:sp>
      <p:sp>
        <p:nvSpPr>
          <p:cNvPr id="3" name="Text Placeholder 2"/>
          <p:cNvSpPr>
            <a:spLocks noGrp="1"/>
          </p:cNvSpPr>
          <p:nvPr>
            <p:ph type="body" idx="1"/>
          </p:nvPr>
        </p:nvSpPr>
        <p:spPr>
          <a:xfrm>
            <a:off x="888083" y="2605087"/>
            <a:ext cx="7175500" cy="3751263"/>
          </a:xfrm>
        </p:spPr>
        <p:txBody>
          <a:bodyPr/>
          <a:lstStyle/>
          <a:p>
            <a:pPr algn="ctr">
              <a:buNone/>
            </a:pPr>
            <a:r>
              <a:rPr lang="en-CA" sz="5400" dirty="0">
                <a:ln w="0"/>
                <a:solidFill>
                  <a:schemeClr val="accent1"/>
                </a:solidFill>
                <a:effectLst>
                  <a:outerShdw blurRad="38100" dist="25400" dir="5400000" algn="ctr" rotWithShape="0">
                    <a:srgbClr val="6E747A">
                      <a:alpha val="43000"/>
                    </a:srgbClr>
                  </a:outerShdw>
                </a:effectLst>
              </a:rPr>
              <a:t>We need to </a:t>
            </a:r>
          </a:p>
          <a:p>
            <a:pPr algn="ctr">
              <a:buNone/>
            </a:pPr>
            <a:r>
              <a:rPr lang="en-CA" sz="5400" i="1" dirty="0">
                <a:ln w="0"/>
                <a:solidFill>
                  <a:schemeClr val="accent1"/>
                </a:solidFill>
                <a:effectLst>
                  <a:outerShdw blurRad="38100" dist="25400" dir="5400000" algn="ctr" rotWithShape="0">
                    <a:srgbClr val="6E747A">
                      <a:alpha val="43000"/>
                    </a:srgbClr>
                  </a:outerShdw>
                </a:effectLst>
              </a:rPr>
              <a:t>nurture</a:t>
            </a:r>
            <a:r>
              <a:rPr lang="en-CA" sz="5400" dirty="0">
                <a:ln w="0"/>
                <a:solidFill>
                  <a:schemeClr val="accent1"/>
                </a:solidFill>
                <a:effectLst>
                  <a:outerShdw blurRad="38100" dist="25400" dir="5400000" algn="ctr" rotWithShape="0">
                    <a:srgbClr val="6E747A">
                      <a:alpha val="43000"/>
                    </a:srgbClr>
                  </a:outerShdw>
                </a:effectLst>
              </a:rPr>
              <a:t> and </a:t>
            </a:r>
            <a:r>
              <a:rPr lang="en-CA" sz="5400" i="1" dirty="0">
                <a:ln w="0"/>
                <a:solidFill>
                  <a:schemeClr val="accent1"/>
                </a:solidFill>
                <a:effectLst>
                  <a:outerShdw blurRad="38100" dist="25400" dir="5400000" algn="ctr" rotWithShape="0">
                    <a:srgbClr val="6E747A">
                      <a:alpha val="43000"/>
                    </a:srgbClr>
                  </a:outerShdw>
                </a:effectLst>
              </a:rPr>
              <a:t>support</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a:extLst>
              <a:ext uri="{FF2B5EF4-FFF2-40B4-BE49-F238E27FC236}">
                <a16:creationId xmlns:a16="http://schemas.microsoft.com/office/drawing/2014/main" xmlns="" id="{D12169AA-B968-405E-A433-B5879FD5CA8D}"/>
              </a:ext>
            </a:extLst>
          </p:cNvPr>
          <p:cNvSpPr/>
          <p:nvPr/>
        </p:nvSpPr>
        <p:spPr>
          <a:xfrm>
            <a:off x="1210962" y="1717589"/>
            <a:ext cx="6376087" cy="1977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1" name="Google Shape;131;p18"/>
          <p:cNvSpPr txBox="1">
            <a:spLocks noGrp="1"/>
          </p:cNvSpPr>
          <p:nvPr>
            <p:ph type="body" idx="1"/>
          </p:nvPr>
        </p:nvSpPr>
        <p:spPr>
          <a:xfrm>
            <a:off x="811255" y="4391590"/>
            <a:ext cx="7175500" cy="3751263"/>
          </a:xfrm>
          <a:prstGeom prst="rect">
            <a:avLst/>
          </a:prstGeom>
          <a:noFill/>
          <a:ln>
            <a:noFill/>
          </a:ln>
        </p:spPr>
        <p:txBody>
          <a:bodyPr spcFirstLastPara="1" wrap="square" lIns="91425" tIns="45700" rIns="91425" bIns="45700" anchor="t" anchorCtr="0">
            <a:noAutofit/>
          </a:bodyPr>
          <a:lstStyle/>
          <a:p>
            <a:pPr marL="273050" lvl="0" indent="-68263" algn="ctr" rtl="0">
              <a:spcBef>
                <a:spcPts val="0"/>
              </a:spcBef>
              <a:spcAft>
                <a:spcPts val="0"/>
              </a:spcAft>
              <a:buClr>
                <a:schemeClr val="dk1"/>
              </a:buClr>
              <a:buSzPts val="1800"/>
              <a:buNone/>
            </a:pPr>
            <a:r>
              <a:rPr lang="en-CA" sz="8800" dirty="0">
                <a:ln w="0"/>
                <a:solidFill>
                  <a:schemeClr val="accent1"/>
                </a:solidFill>
                <a:effectLst>
                  <a:outerShdw blurRad="38100" dist="25400" dir="5400000" algn="ctr" rotWithShape="0">
                    <a:srgbClr val="6E747A">
                      <a:alpha val="43000"/>
                    </a:srgbClr>
                  </a:outerShdw>
                </a:effectLst>
              </a:rPr>
              <a:t>Managers</a:t>
            </a:r>
            <a:endParaRPr sz="8800" dirty="0">
              <a:ln w="0"/>
              <a:solidFill>
                <a:schemeClr val="accent1"/>
              </a:solidFill>
              <a:effectLst>
                <a:outerShdw blurRad="38100" dist="25400" dir="5400000" algn="ctr" rotWithShape="0">
                  <a:srgbClr val="6E747A">
                    <a:alpha val="43000"/>
                  </a:srgbClr>
                </a:outerShdw>
              </a:effectLst>
            </a:endParaRPr>
          </a:p>
        </p:txBody>
      </p:sp>
      <p:sp>
        <p:nvSpPr>
          <p:cNvPr id="132" name="Google Shape;132;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
        <p:nvSpPr>
          <p:cNvPr id="6" name="Google Shape;138;p19">
            <a:extLst>
              <a:ext uri="{FF2B5EF4-FFF2-40B4-BE49-F238E27FC236}">
                <a16:creationId xmlns:a16="http://schemas.microsoft.com/office/drawing/2014/main" xmlns="" id="{AF1244D5-CFD4-4870-9B62-911B6A5D6D07}"/>
              </a:ext>
            </a:extLst>
          </p:cNvPr>
          <p:cNvSpPr txBox="1">
            <a:spLocks/>
          </p:cNvSpPr>
          <p:nvPr/>
        </p:nvSpPr>
        <p:spPr>
          <a:xfrm>
            <a:off x="-857078" y="1877883"/>
            <a:ext cx="7175500" cy="82824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273050" indent="-68263" algn="ctr">
              <a:spcBef>
                <a:spcPts val="0"/>
              </a:spcBef>
              <a:buFont typeface="Arial"/>
              <a:buNone/>
            </a:pPr>
            <a:r>
              <a:rPr lang="en-CA" sz="4400" dirty="0">
                <a:ln w="0"/>
                <a:solidFill>
                  <a:schemeClr val="bg1"/>
                </a:solidFill>
                <a:effectLst>
                  <a:outerShdw blurRad="38100" dist="25400" dir="5400000" algn="ctr" rotWithShape="0">
                    <a:srgbClr val="6E747A">
                      <a:alpha val="43000"/>
                    </a:srgbClr>
                  </a:outerShdw>
                </a:effectLst>
              </a:rPr>
              <a:t>Store </a:t>
            </a:r>
          </a:p>
          <a:p>
            <a:pPr marL="273050" indent="-68263" algn="ctr">
              <a:spcBef>
                <a:spcPts val="0"/>
              </a:spcBef>
              <a:buFont typeface="Arial"/>
              <a:buNone/>
            </a:pPr>
            <a:r>
              <a:rPr lang="en-CA" sz="4400" dirty="0">
                <a:ln w="0"/>
                <a:solidFill>
                  <a:schemeClr val="bg1"/>
                </a:solidFill>
                <a:effectLst>
                  <a:outerShdw blurRad="38100" dist="25400" dir="5400000" algn="ctr" rotWithShape="0">
                    <a:srgbClr val="6E747A">
                      <a:alpha val="43000"/>
                    </a:srgbClr>
                  </a:outerShdw>
                </a:effectLst>
              </a:rPr>
              <a:t>Chair</a:t>
            </a:r>
          </a:p>
          <a:p>
            <a:pPr marL="273050" indent="-68263" algn="ctr">
              <a:spcBef>
                <a:spcPts val="0"/>
              </a:spcBef>
              <a:buFont typeface="Arial"/>
              <a:buNone/>
            </a:pPr>
            <a:endParaRPr lang="en-CA" sz="4400" dirty="0">
              <a:ln w="0"/>
              <a:solidFill>
                <a:schemeClr val="bg1"/>
              </a:solidFill>
              <a:effectLst>
                <a:outerShdw blurRad="38100" dist="25400" dir="5400000" algn="ctr" rotWithShape="0">
                  <a:srgbClr val="6E747A">
                    <a:alpha val="43000"/>
                  </a:srgbClr>
                </a:outerShdw>
              </a:effectLst>
            </a:endParaRPr>
          </a:p>
        </p:txBody>
      </p:sp>
      <p:sp>
        <p:nvSpPr>
          <p:cNvPr id="3" name="TextBox 2">
            <a:extLst>
              <a:ext uri="{FF2B5EF4-FFF2-40B4-BE49-F238E27FC236}">
                <a16:creationId xmlns:a16="http://schemas.microsoft.com/office/drawing/2014/main" xmlns="" id="{E244B72A-C8E0-4BDF-B2FD-61CD30ED7D97}"/>
              </a:ext>
            </a:extLst>
          </p:cNvPr>
          <p:cNvSpPr txBox="1"/>
          <p:nvPr/>
        </p:nvSpPr>
        <p:spPr>
          <a:xfrm>
            <a:off x="3905764" y="1921945"/>
            <a:ext cx="3447535" cy="1446550"/>
          </a:xfrm>
          <a:prstGeom prst="rect">
            <a:avLst/>
          </a:prstGeom>
          <a:noFill/>
        </p:spPr>
        <p:txBody>
          <a:bodyPr wrap="square" rtlCol="0">
            <a:spAutoFit/>
          </a:bodyPr>
          <a:lstStyle/>
          <a:p>
            <a:pPr marL="273050" indent="-68263" algn="ctr"/>
            <a:r>
              <a:rPr lang="en-CA" sz="4400" dirty="0">
                <a:ln w="0"/>
                <a:solidFill>
                  <a:schemeClr val="bg1"/>
                </a:solidFill>
                <a:effectLst>
                  <a:outerShdw blurRad="38100" dist="25400" dir="5400000" algn="ctr" rotWithShape="0">
                    <a:srgbClr val="6E747A">
                      <a:alpha val="43000"/>
                    </a:srgbClr>
                  </a:outerShdw>
                </a:effectLst>
              </a:rPr>
              <a:t>Store Committee</a:t>
            </a:r>
          </a:p>
        </p:txBody>
      </p:sp>
      <p:sp>
        <p:nvSpPr>
          <p:cNvPr id="5" name="Arrow: Down 4">
            <a:extLst>
              <a:ext uri="{FF2B5EF4-FFF2-40B4-BE49-F238E27FC236}">
                <a16:creationId xmlns:a16="http://schemas.microsoft.com/office/drawing/2014/main" xmlns="" id="{84F54C17-7069-40DB-88E8-F8CF17A567FD}"/>
              </a:ext>
            </a:extLst>
          </p:cNvPr>
          <p:cNvSpPr/>
          <p:nvPr/>
        </p:nvSpPr>
        <p:spPr>
          <a:xfrm>
            <a:off x="4029332" y="3791949"/>
            <a:ext cx="802160" cy="93911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8" name="Up Arrow 7"/>
          <p:cNvSpPr/>
          <p:nvPr/>
        </p:nvSpPr>
        <p:spPr>
          <a:xfrm>
            <a:off x="5212080" y="371246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355600" y="901700"/>
            <a:ext cx="5397500" cy="60007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CA" dirty="0">
                <a:ln w="0"/>
                <a:solidFill>
                  <a:schemeClr val="tx1"/>
                </a:solidFill>
                <a:effectLst>
                  <a:outerShdw blurRad="38100" dist="19050" dir="2700000" algn="tl" rotWithShape="0">
                    <a:schemeClr val="dk1">
                      <a:alpha val="40000"/>
                    </a:schemeClr>
                  </a:outerShdw>
                </a:effectLst>
              </a:rPr>
              <a:t>Responsibilities</a:t>
            </a:r>
            <a:endParaRPr dirty="0">
              <a:ln w="0"/>
              <a:solidFill>
                <a:schemeClr val="tx1"/>
              </a:solidFill>
              <a:effectLst>
                <a:outerShdw blurRad="38100" dist="19050" dir="2700000" algn="tl" rotWithShape="0">
                  <a:schemeClr val="dk1">
                    <a:alpha val="40000"/>
                  </a:schemeClr>
                </a:outerShdw>
              </a:effectLst>
            </a:endParaRPr>
          </a:p>
        </p:txBody>
      </p:sp>
      <p:sp>
        <p:nvSpPr>
          <p:cNvPr id="145" name="Google Shape;145;p20"/>
          <p:cNvSpPr txBox="1">
            <a:spLocks noGrp="1"/>
          </p:cNvSpPr>
          <p:nvPr>
            <p:ph type="body" idx="1"/>
          </p:nvPr>
        </p:nvSpPr>
        <p:spPr>
          <a:xfrm>
            <a:off x="355601" y="1871405"/>
            <a:ext cx="4414108" cy="3812703"/>
          </a:xfrm>
          <a:prstGeom prst="rect">
            <a:avLst/>
          </a:prstGeom>
          <a:noFill/>
          <a:ln>
            <a:noFill/>
          </a:ln>
        </p:spPr>
        <p:txBody>
          <a:bodyPr spcFirstLastPara="1" wrap="square" lIns="91425" tIns="45700" rIns="91425" bIns="45700" anchor="t" anchorCtr="0">
            <a:noAutofit/>
          </a:bodyPr>
          <a:lstStyle/>
          <a:p>
            <a:pPr marL="490537" indent="-285750">
              <a:spcBef>
                <a:spcPts val="0"/>
              </a:spcBef>
              <a:buFont typeface="Wingdings" panose="05000000000000000000" pitchFamily="2" charset="2"/>
              <a:buChar char="ü"/>
            </a:pPr>
            <a:r>
              <a:rPr lang="en-CA" dirty="0"/>
              <a:t>To support the Manager in achieving their goals</a:t>
            </a:r>
          </a:p>
          <a:p>
            <a:pPr marL="490537" indent="-285750">
              <a:spcBef>
                <a:spcPts val="0"/>
              </a:spcBef>
              <a:buFont typeface="Wingdings" panose="05000000000000000000" pitchFamily="2" charset="2"/>
              <a:buChar char="ü"/>
            </a:pPr>
            <a:endParaRPr lang="en-CA" dirty="0"/>
          </a:p>
          <a:p>
            <a:pPr marL="490537" indent="-285750">
              <a:spcBef>
                <a:spcPts val="0"/>
              </a:spcBef>
              <a:buFont typeface="Wingdings" panose="05000000000000000000" pitchFamily="2" charset="2"/>
              <a:buChar char="ü"/>
            </a:pPr>
            <a:r>
              <a:rPr lang="en-CA" dirty="0"/>
              <a:t>Success of store operations depends on good communication and adhering to the chain of command of Council, Store Committee and Store Management.</a:t>
            </a:r>
          </a:p>
          <a:p>
            <a:pPr marL="490537" indent="-285750">
              <a:spcBef>
                <a:spcPts val="0"/>
              </a:spcBef>
              <a:buFont typeface="Wingdings" panose="05000000000000000000" pitchFamily="2" charset="2"/>
              <a:buChar char="ü"/>
            </a:pPr>
            <a:endParaRPr lang="en-CA" dirty="0"/>
          </a:p>
          <a:p>
            <a:pPr marL="490537" indent="-285750">
              <a:spcBef>
                <a:spcPts val="0"/>
              </a:spcBef>
              <a:buFont typeface="Wingdings" panose="05000000000000000000" pitchFamily="2" charset="2"/>
              <a:buChar char="ü"/>
            </a:pPr>
            <a:r>
              <a:rPr lang="en-CA" dirty="0"/>
              <a:t>The Committee does not become involved in day-to-day operation of stores</a:t>
            </a:r>
            <a:endParaRPr dirty="0"/>
          </a:p>
        </p:txBody>
      </p:sp>
      <p:sp>
        <p:nvSpPr>
          <p:cNvPr id="146" name="Google Shape;14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pic>
        <p:nvPicPr>
          <p:cNvPr id="5" name="Picture 4">
            <a:extLst>
              <a:ext uri="{FF2B5EF4-FFF2-40B4-BE49-F238E27FC236}">
                <a16:creationId xmlns:a16="http://schemas.microsoft.com/office/drawing/2014/main" xmlns="" id="{17EE2453-2923-4B58-9632-2C930E8573D9}"/>
              </a:ext>
            </a:extLst>
          </p:cNvPr>
          <p:cNvPicPr>
            <a:picLocks noChangeAspect="1"/>
          </p:cNvPicPr>
          <p:nvPr/>
        </p:nvPicPr>
        <p:blipFill>
          <a:blip r:embed="rId3"/>
          <a:stretch>
            <a:fillRect/>
          </a:stretch>
        </p:blipFill>
        <p:spPr>
          <a:xfrm>
            <a:off x="4905633" y="1871405"/>
            <a:ext cx="3641124" cy="2730843"/>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p21"/>
          <p:cNvSpPr txBox="1">
            <a:spLocks noGrp="1"/>
          </p:cNvSpPr>
          <p:nvPr>
            <p:ph type="body" idx="1"/>
          </p:nvPr>
        </p:nvSpPr>
        <p:spPr>
          <a:xfrm>
            <a:off x="244389" y="862771"/>
            <a:ext cx="7175500" cy="2359854"/>
          </a:xfrm>
          <a:prstGeom prst="rect">
            <a:avLst/>
          </a:prstGeom>
          <a:noFill/>
          <a:ln>
            <a:noFill/>
          </a:ln>
        </p:spPr>
        <p:txBody>
          <a:bodyPr spcFirstLastPara="1" wrap="square" lIns="91425" tIns="45700" rIns="91425" bIns="45700" anchor="t" anchorCtr="0">
            <a:noAutofit/>
          </a:bodyPr>
          <a:lstStyle/>
          <a:p>
            <a:pPr marL="273050" lvl="0" indent="-68263">
              <a:spcBef>
                <a:spcPts val="0"/>
              </a:spcBef>
              <a:buNone/>
            </a:pPr>
            <a:r>
              <a:rPr lang="en-CA" sz="4400" dirty="0">
                <a:solidFill>
                  <a:srgbClr val="0070C0"/>
                </a:solidFill>
                <a:effectLst>
                  <a:outerShdw blurRad="38100" dist="38100" dir="2700000" algn="tl">
                    <a:srgbClr val="000000">
                      <a:alpha val="43137"/>
                    </a:srgbClr>
                  </a:outerShdw>
                </a:effectLst>
              </a:rPr>
              <a:t>Duties and Responsibilities</a:t>
            </a:r>
          </a:p>
          <a:p>
            <a:pPr marL="273050" lvl="0" indent="-68263">
              <a:spcBef>
                <a:spcPts val="0"/>
              </a:spcBef>
              <a:buNone/>
            </a:pPr>
            <a:r>
              <a:rPr lang="en-CA" sz="4400" dirty="0">
                <a:solidFill>
                  <a:srgbClr val="0070C0"/>
                </a:solidFill>
                <a:effectLst>
                  <a:outerShdw blurRad="38100" dist="38100" dir="2700000" algn="tl">
                    <a:srgbClr val="000000">
                      <a:alpha val="43137"/>
                    </a:srgbClr>
                  </a:outerShdw>
                </a:effectLst>
              </a:rPr>
              <a:t>in Conjunction with Store </a:t>
            </a:r>
          </a:p>
          <a:p>
            <a:pPr marL="273050" lvl="0" indent="-68263">
              <a:spcBef>
                <a:spcPts val="0"/>
              </a:spcBef>
              <a:buNone/>
            </a:pPr>
            <a:r>
              <a:rPr lang="en-CA" sz="4400" dirty="0">
                <a:solidFill>
                  <a:srgbClr val="0070C0"/>
                </a:solidFill>
                <a:effectLst>
                  <a:outerShdw blurRad="38100" dist="38100" dir="2700000" algn="tl">
                    <a:srgbClr val="000000">
                      <a:alpha val="43137"/>
                    </a:srgbClr>
                  </a:outerShdw>
                </a:effectLst>
              </a:rPr>
              <a:t>Director/Manager</a:t>
            </a:r>
            <a:br>
              <a:rPr lang="en-CA" sz="4400" dirty="0">
                <a:solidFill>
                  <a:srgbClr val="0070C0"/>
                </a:solidFill>
                <a:effectLst>
                  <a:outerShdw blurRad="38100" dist="38100" dir="2700000" algn="tl">
                    <a:srgbClr val="000000">
                      <a:alpha val="43137"/>
                    </a:srgbClr>
                  </a:outerShdw>
                </a:effectLst>
              </a:rPr>
            </a:br>
            <a:endParaRPr sz="4400" dirty="0">
              <a:solidFill>
                <a:srgbClr val="0070C0"/>
              </a:solidFill>
              <a:effectLst>
                <a:outerShdw blurRad="38100" dist="38100" dir="2700000" algn="tl">
                  <a:srgbClr val="000000">
                    <a:alpha val="43137"/>
                  </a:srgbClr>
                </a:outerShdw>
              </a:effectLst>
            </a:endParaRPr>
          </a:p>
        </p:txBody>
      </p:sp>
      <p:sp>
        <p:nvSpPr>
          <p:cNvPr id="153" name="Google Shape;15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pic>
        <p:nvPicPr>
          <p:cNvPr id="9" name="Picture 8">
            <a:extLst>
              <a:ext uri="{FF2B5EF4-FFF2-40B4-BE49-F238E27FC236}">
                <a16:creationId xmlns:a16="http://schemas.microsoft.com/office/drawing/2014/main" xmlns="" id="{B50A9BC7-FBFE-4072-8D46-E4FF29D95EB1}"/>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752725" y="3311440"/>
            <a:ext cx="3800475" cy="253365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22"/>
          <p:cNvSpPr txBox="1">
            <a:spLocks noGrp="1"/>
          </p:cNvSpPr>
          <p:nvPr>
            <p:ph type="body" idx="1"/>
          </p:nvPr>
        </p:nvSpPr>
        <p:spPr>
          <a:xfrm>
            <a:off x="356973" y="885647"/>
            <a:ext cx="7745827" cy="4381769"/>
          </a:xfrm>
          <a:prstGeom prst="rect">
            <a:avLst/>
          </a:prstGeom>
          <a:noFill/>
          <a:ln>
            <a:noFill/>
          </a:ln>
        </p:spPr>
        <p:txBody>
          <a:bodyPr spcFirstLastPara="1" wrap="square" lIns="91425" tIns="45700" rIns="91425" bIns="45700" anchor="t" anchorCtr="0">
            <a:noAutofit/>
          </a:bodyPr>
          <a:lstStyle/>
          <a:p>
            <a:endParaRPr lang="en-CA" dirty="0"/>
          </a:p>
          <a:p>
            <a:pPr>
              <a:buNone/>
            </a:pPr>
            <a:r>
              <a:rPr lang="en-CA" dirty="0"/>
              <a:t>  </a:t>
            </a:r>
            <a:r>
              <a:rPr lang="en-CA" sz="4400" b="1" dirty="0"/>
              <a:t>Set policies and goals for</a:t>
            </a:r>
          </a:p>
          <a:p>
            <a:pPr>
              <a:buNone/>
            </a:pPr>
            <a:r>
              <a:rPr lang="en-CA" sz="4400" b="1" dirty="0"/>
              <a:t> Store operations </a:t>
            </a:r>
          </a:p>
        </p:txBody>
      </p:sp>
      <p:sp>
        <p:nvSpPr>
          <p:cNvPr id="160" name="Google Shape;16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pic>
        <p:nvPicPr>
          <p:cNvPr id="5" name="Picture 4">
            <a:extLst>
              <a:ext uri="{FF2B5EF4-FFF2-40B4-BE49-F238E27FC236}">
                <a16:creationId xmlns:a16="http://schemas.microsoft.com/office/drawing/2014/main" xmlns="" id="{1D76D58F-7538-4D60-B6CA-CACF5F591291}"/>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906086" y="2732562"/>
            <a:ext cx="4653028" cy="307932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2326</TotalTime>
  <Words>885</Words>
  <Application>Microsoft Office PowerPoint</Application>
  <PresentationFormat>On-screen Show (4:3)</PresentationFormat>
  <Paragraphs>124</Paragraphs>
  <Slides>24</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Wingdings</vt:lpstr>
      <vt:lpstr>Calibri</vt:lpstr>
      <vt:lpstr>Helvetica Neue</vt:lpstr>
      <vt:lpstr>Office Theme</vt:lpstr>
      <vt:lpstr>Slide 0</vt:lpstr>
      <vt:lpstr>$28 Billion Industry</vt:lpstr>
      <vt:lpstr>Ontario</vt:lpstr>
      <vt:lpstr>Who is responsible?</vt:lpstr>
      <vt:lpstr>Our Biggest Asset</vt:lpstr>
      <vt:lpstr>Slide 5</vt:lpstr>
      <vt:lpstr>Responsibilities</vt:lpstr>
      <vt:lpstr>Slide 7</vt:lpstr>
      <vt:lpstr>Slide 8</vt:lpstr>
      <vt:lpstr>Slide 9</vt:lpstr>
      <vt:lpstr>Slide 10</vt:lpstr>
      <vt:lpstr>Slide 11</vt:lpstr>
      <vt:lpstr>Slide 12</vt:lpstr>
      <vt:lpstr>Store Committee vs Director/Manager  </vt:lpstr>
      <vt:lpstr>Slide 14</vt:lpstr>
      <vt:lpstr>Slide 15</vt:lpstr>
      <vt:lpstr>PC Roles</vt:lpstr>
      <vt:lpstr>Slide 17</vt:lpstr>
      <vt:lpstr>Too involved in operational details </vt:lpstr>
      <vt:lpstr>Behaves Erratically</vt:lpstr>
      <vt:lpstr>Too Removed</vt:lpstr>
      <vt:lpstr>Particular Councils</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Sue</dc:creator>
  <cp:lastModifiedBy>Sue</cp:lastModifiedBy>
  <cp:revision>50</cp:revision>
  <dcterms:modified xsi:type="dcterms:W3CDTF">2019-04-13T03:21:46Z</dcterms:modified>
</cp:coreProperties>
</file>